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arcellus"/>
      <p:regular r:id="rId30"/>
    </p:embeddedFont>
    <p:embeddedFont>
      <p:font typeface="Neucha"/>
      <p:regular r:id="rId31"/>
    </p:embeddedFont>
    <p:embeddedFont>
      <p:font typeface="Nunito"/>
      <p:regular r:id="rId32"/>
      <p:bold r:id="rId33"/>
      <p:italic r:id="rId34"/>
      <p:boldItalic r:id="rId35"/>
    </p:embeddedFont>
    <p:embeddedFont>
      <p:font typeface="Bebas Neu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eucha-regular.fntdata"/><Relationship Id="rId30" Type="http://schemas.openxmlformats.org/officeDocument/2006/relationships/font" Target="fonts/Marcellus-regular.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Bebas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1cb2e9b3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1cb2e9b3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1cb2e9b31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1cb2e9b31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cb2e9b31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cb2e9b31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cb2e9b31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cb2e9b31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ce5f9b8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ce5f9b8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1ce5f9b8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1ce5f9b8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1ce5f9b8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1ce5f9b8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1ce70c72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1ce70c72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1ce70c72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1ce70c72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ce70c72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1ce70c72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1cb2e9b3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1cb2e9b3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1cb2e9b31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1cb2e9b31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1ce5f9b8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1ce5f9b8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cb2e9b31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1cb2e9b31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1cb2e9b31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1cb2e9b31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cb2e9b31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1cb2e9b31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cb2e9b3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cb2e9b3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cb2e9b3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cb2e9b3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cb2e9b31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cb2e9b31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cb2e9b31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1cb2e9b31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1cb2e9b31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1cb2e9b31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cc6bc82e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1cc6bc82e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cc6bc82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1cc6bc82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51400" y="842100"/>
            <a:ext cx="6241200" cy="18540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92500" y="2567425"/>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0" l="0" r="0" t="53842"/>
          <a:stretch/>
        </p:blipFill>
        <p:spPr>
          <a:xfrm>
            <a:off x="0" y="2796375"/>
            <a:ext cx="9144023" cy="2374151"/>
          </a:xfrm>
          <a:prstGeom prst="rect">
            <a:avLst/>
          </a:prstGeom>
          <a:noFill/>
          <a:ln>
            <a:noFill/>
          </a:ln>
        </p:spPr>
      </p:pic>
      <p:sp>
        <p:nvSpPr>
          <p:cNvPr id="12" name="Google Shape;12;p2"/>
          <p:cNvSpPr/>
          <p:nvPr/>
        </p:nvSpPr>
        <p:spPr>
          <a:xfrm>
            <a:off x="468500" y="4312850"/>
            <a:ext cx="28000" cy="23750"/>
          </a:xfrm>
          <a:custGeom>
            <a:rect b="b" l="l" r="r" t="t"/>
            <a:pathLst>
              <a:path extrusionOk="0" h="950" w="1120">
                <a:moveTo>
                  <a:pt x="664" y="1"/>
                </a:moveTo>
                <a:cubicBezTo>
                  <a:pt x="657" y="1"/>
                  <a:pt x="650" y="1"/>
                  <a:pt x="643" y="1"/>
                </a:cubicBezTo>
                <a:cubicBezTo>
                  <a:pt x="215" y="1"/>
                  <a:pt x="0" y="513"/>
                  <a:pt x="298" y="811"/>
                </a:cubicBezTo>
                <a:cubicBezTo>
                  <a:pt x="398" y="906"/>
                  <a:pt x="518" y="949"/>
                  <a:pt x="636" y="949"/>
                </a:cubicBezTo>
                <a:cubicBezTo>
                  <a:pt x="884" y="949"/>
                  <a:pt x="1120" y="760"/>
                  <a:pt x="1120" y="477"/>
                </a:cubicBezTo>
                <a:cubicBezTo>
                  <a:pt x="1120" y="211"/>
                  <a:pt x="917" y="1"/>
                  <a:pt x="6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70125" y="9645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46875" y="477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354000" y="1252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63625" y="1354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5725" y="16794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8575"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295800" y="219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786625" y="31710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11325" y="2149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029875" y="23855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84675" y="29250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047700" y="3375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363338" y="11939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541700" y="2919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960100" y="34237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059000" y="4300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051275" y="1614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787175" y="511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435950" y="33655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305400" y="315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666450" y="5588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868525" y="1716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017175" y="11080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750775" y="1823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405050" y="21872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075375" y="30531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037500" y="2919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70275" y="606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920450" y="15793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862250" y="2861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812600" y="34237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5" name="Shape 225"/>
        <p:cNvGrpSpPr/>
        <p:nvPr/>
      </p:nvGrpSpPr>
      <p:grpSpPr>
        <a:xfrm>
          <a:off x="0" y="0"/>
          <a:ext cx="0" cy="0"/>
          <a:chOff x="0" y="0"/>
          <a:chExt cx="0" cy="0"/>
        </a:xfrm>
      </p:grpSpPr>
      <p:sp>
        <p:nvSpPr>
          <p:cNvPr id="226" name="Google Shape;226;p11"/>
          <p:cNvSpPr txBox="1"/>
          <p:nvPr>
            <p:ph hasCustomPrompt="1" type="title"/>
          </p:nvPr>
        </p:nvSpPr>
        <p:spPr>
          <a:xfrm>
            <a:off x="1283988" y="947750"/>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7" name="Google Shape;227;p11"/>
          <p:cNvSpPr txBox="1"/>
          <p:nvPr>
            <p:ph idx="1" type="subTitle"/>
          </p:nvPr>
        </p:nvSpPr>
        <p:spPr>
          <a:xfrm>
            <a:off x="1283988" y="24589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8" name="Google Shape;228;p11"/>
          <p:cNvSpPr/>
          <p:nvPr/>
        </p:nvSpPr>
        <p:spPr>
          <a:xfrm>
            <a:off x="179925" y="2254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259250" y="285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1339675" y="400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691250" y="12235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1284000" y="26467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2914175" y="6912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3849800" y="2474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5201050" y="6330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6875450" y="2425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8091225" y="738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8786925" y="3907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8749125" y="1422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8192125" y="19290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8845125" y="2542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11"/>
          <p:cNvPicPr preferRelativeResize="0"/>
          <p:nvPr/>
        </p:nvPicPr>
        <p:blipFill rotWithShape="1">
          <a:blip r:embed="rId2">
            <a:alphaModFix/>
          </a:blip>
          <a:srcRect b="6813" l="0" r="576" t="42456"/>
          <a:stretch/>
        </p:blipFill>
        <p:spPr>
          <a:xfrm>
            <a:off x="0" y="2542650"/>
            <a:ext cx="9203876" cy="2641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3" name="Shape 2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4" name="Shape 244"/>
        <p:cNvGrpSpPr/>
        <p:nvPr/>
      </p:nvGrpSpPr>
      <p:grpSpPr>
        <a:xfrm>
          <a:off x="0" y="0"/>
          <a:ext cx="0" cy="0"/>
          <a:chOff x="0" y="0"/>
          <a:chExt cx="0" cy="0"/>
        </a:xfrm>
      </p:grpSpPr>
      <p:sp>
        <p:nvSpPr>
          <p:cNvPr id="245" name="Google Shape;245;p13"/>
          <p:cNvSpPr txBox="1"/>
          <p:nvPr>
            <p:ph type="title"/>
          </p:nvPr>
        </p:nvSpPr>
        <p:spPr>
          <a:xfrm>
            <a:off x="720000" y="1534700"/>
            <a:ext cx="248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6" name="Google Shape;246;p13"/>
          <p:cNvSpPr txBox="1"/>
          <p:nvPr>
            <p:ph hasCustomPrompt="1" idx="2" type="title"/>
          </p:nvPr>
        </p:nvSpPr>
        <p:spPr>
          <a:xfrm>
            <a:off x="720000" y="1017725"/>
            <a:ext cx="1355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3"/>
          <p:cNvSpPr txBox="1"/>
          <p:nvPr>
            <p:ph idx="1" type="subTitle"/>
          </p:nvPr>
        </p:nvSpPr>
        <p:spPr>
          <a:xfrm>
            <a:off x="720000" y="1986200"/>
            <a:ext cx="2216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8" name="Google Shape;248;p13"/>
          <p:cNvSpPr txBox="1"/>
          <p:nvPr>
            <p:ph idx="3" type="title"/>
          </p:nvPr>
        </p:nvSpPr>
        <p:spPr>
          <a:xfrm>
            <a:off x="3330450" y="1534700"/>
            <a:ext cx="248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13"/>
          <p:cNvSpPr txBox="1"/>
          <p:nvPr>
            <p:ph hasCustomPrompt="1" idx="4" type="title"/>
          </p:nvPr>
        </p:nvSpPr>
        <p:spPr>
          <a:xfrm>
            <a:off x="3330450" y="1017725"/>
            <a:ext cx="1355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13"/>
          <p:cNvSpPr txBox="1"/>
          <p:nvPr>
            <p:ph idx="5" type="subTitle"/>
          </p:nvPr>
        </p:nvSpPr>
        <p:spPr>
          <a:xfrm>
            <a:off x="3330450" y="1986200"/>
            <a:ext cx="2216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1" name="Google Shape;251;p13"/>
          <p:cNvSpPr txBox="1"/>
          <p:nvPr>
            <p:ph idx="6" type="title"/>
          </p:nvPr>
        </p:nvSpPr>
        <p:spPr>
          <a:xfrm>
            <a:off x="5940900" y="1534700"/>
            <a:ext cx="248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2" name="Google Shape;252;p13"/>
          <p:cNvSpPr txBox="1"/>
          <p:nvPr>
            <p:ph hasCustomPrompt="1" idx="7" type="title"/>
          </p:nvPr>
        </p:nvSpPr>
        <p:spPr>
          <a:xfrm>
            <a:off x="5940900" y="1017725"/>
            <a:ext cx="1355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 name="Google Shape;253;p13"/>
          <p:cNvSpPr txBox="1"/>
          <p:nvPr>
            <p:ph idx="8" type="subTitle"/>
          </p:nvPr>
        </p:nvSpPr>
        <p:spPr>
          <a:xfrm>
            <a:off x="5940900" y="1986200"/>
            <a:ext cx="2216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13"/>
          <p:cNvSpPr txBox="1"/>
          <p:nvPr>
            <p:ph idx="9" type="title"/>
          </p:nvPr>
        </p:nvSpPr>
        <p:spPr>
          <a:xfrm>
            <a:off x="720000" y="3156925"/>
            <a:ext cx="248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5" name="Google Shape;255;p13"/>
          <p:cNvSpPr txBox="1"/>
          <p:nvPr>
            <p:ph hasCustomPrompt="1" idx="13" type="title"/>
          </p:nvPr>
        </p:nvSpPr>
        <p:spPr>
          <a:xfrm>
            <a:off x="720000" y="2639950"/>
            <a:ext cx="1355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6" name="Google Shape;256;p13"/>
          <p:cNvSpPr txBox="1"/>
          <p:nvPr>
            <p:ph idx="14" type="subTitle"/>
          </p:nvPr>
        </p:nvSpPr>
        <p:spPr>
          <a:xfrm>
            <a:off x="720000" y="3608425"/>
            <a:ext cx="2216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 name="Google Shape;257;p13"/>
          <p:cNvSpPr txBox="1"/>
          <p:nvPr>
            <p:ph idx="15" type="title"/>
          </p:nvPr>
        </p:nvSpPr>
        <p:spPr>
          <a:xfrm>
            <a:off x="3330450" y="3156925"/>
            <a:ext cx="248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8" name="Google Shape;258;p13"/>
          <p:cNvSpPr txBox="1"/>
          <p:nvPr>
            <p:ph hasCustomPrompt="1" idx="16" type="title"/>
          </p:nvPr>
        </p:nvSpPr>
        <p:spPr>
          <a:xfrm>
            <a:off x="3330450" y="2639950"/>
            <a:ext cx="1355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p:nvPr>
            <p:ph idx="17" type="subTitle"/>
          </p:nvPr>
        </p:nvSpPr>
        <p:spPr>
          <a:xfrm>
            <a:off x="3330450" y="3608425"/>
            <a:ext cx="2216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0" name="Google Shape;260;p13"/>
          <p:cNvSpPr txBox="1"/>
          <p:nvPr>
            <p:ph idx="18" type="title"/>
          </p:nvPr>
        </p:nvSpPr>
        <p:spPr>
          <a:xfrm>
            <a:off x="5940900" y="3156925"/>
            <a:ext cx="2483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1" name="Google Shape;261;p13"/>
          <p:cNvSpPr txBox="1"/>
          <p:nvPr>
            <p:ph hasCustomPrompt="1" idx="19" type="title"/>
          </p:nvPr>
        </p:nvSpPr>
        <p:spPr>
          <a:xfrm>
            <a:off x="5940900" y="2639950"/>
            <a:ext cx="1355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3"/>
          <p:cNvSpPr txBox="1"/>
          <p:nvPr>
            <p:ph idx="20" type="subTitle"/>
          </p:nvPr>
        </p:nvSpPr>
        <p:spPr>
          <a:xfrm>
            <a:off x="5940900" y="3608425"/>
            <a:ext cx="2216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3" name="Google Shape;263;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64" name="Google Shape;264;p13"/>
          <p:cNvPicPr preferRelativeResize="0"/>
          <p:nvPr/>
        </p:nvPicPr>
        <p:blipFill rotWithShape="1">
          <a:blip r:embed="rId2">
            <a:alphaModFix/>
          </a:blip>
          <a:srcRect b="11293" l="46230" r="0" t="64580"/>
          <a:stretch/>
        </p:blipFill>
        <p:spPr>
          <a:xfrm flipH="1">
            <a:off x="1367177" y="3859450"/>
            <a:ext cx="5202473" cy="1313076"/>
          </a:xfrm>
          <a:prstGeom prst="rect">
            <a:avLst/>
          </a:prstGeom>
          <a:noFill/>
          <a:ln>
            <a:noFill/>
          </a:ln>
        </p:spPr>
      </p:pic>
      <p:pic>
        <p:nvPicPr>
          <p:cNvPr id="265" name="Google Shape;265;p13"/>
          <p:cNvPicPr preferRelativeResize="0"/>
          <p:nvPr/>
        </p:nvPicPr>
        <p:blipFill rotWithShape="1">
          <a:blip r:embed="rId3">
            <a:alphaModFix/>
          </a:blip>
          <a:srcRect b="35519" l="0" r="0" t="41513"/>
          <a:stretch/>
        </p:blipFill>
        <p:spPr>
          <a:xfrm>
            <a:off x="0" y="4017850"/>
            <a:ext cx="9144003" cy="1181301"/>
          </a:xfrm>
          <a:prstGeom prst="rect">
            <a:avLst/>
          </a:prstGeom>
          <a:noFill/>
          <a:ln>
            <a:noFill/>
          </a:ln>
        </p:spPr>
      </p:pic>
      <p:sp>
        <p:nvSpPr>
          <p:cNvPr id="266" name="Google Shape;266;p13"/>
          <p:cNvSpPr/>
          <p:nvPr/>
        </p:nvSpPr>
        <p:spPr>
          <a:xfrm>
            <a:off x="360950" y="36084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8774200" y="349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7835975" y="349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242075" y="15893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448725" y="445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1551500" y="3877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209225" y="2726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8885750" y="12853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8551350" y="24128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8812000" y="34371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8513550" y="40554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77" name="Shape 277"/>
        <p:cNvGrpSpPr/>
        <p:nvPr/>
      </p:nvGrpSpPr>
      <p:grpSpPr>
        <a:xfrm>
          <a:off x="0" y="0"/>
          <a:ext cx="0" cy="0"/>
          <a:chOff x="0" y="0"/>
          <a:chExt cx="0" cy="0"/>
        </a:xfrm>
      </p:grpSpPr>
      <p:sp>
        <p:nvSpPr>
          <p:cNvPr id="278" name="Google Shape;278;p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79" name="Google Shape;279;p14"/>
          <p:cNvPicPr preferRelativeResize="0"/>
          <p:nvPr/>
        </p:nvPicPr>
        <p:blipFill rotWithShape="1">
          <a:blip r:embed="rId2">
            <a:alphaModFix/>
          </a:blip>
          <a:srcRect b="21796" l="0" r="0" t="49806"/>
          <a:stretch/>
        </p:blipFill>
        <p:spPr>
          <a:xfrm>
            <a:off x="100" y="3931100"/>
            <a:ext cx="9144003" cy="1460601"/>
          </a:xfrm>
          <a:prstGeom prst="rect">
            <a:avLst/>
          </a:prstGeom>
          <a:noFill/>
          <a:ln>
            <a:noFill/>
          </a:ln>
        </p:spPr>
      </p:pic>
      <p:sp>
        <p:nvSpPr>
          <p:cNvPr id="280" name="Google Shape;280;p14"/>
          <p:cNvSpPr/>
          <p:nvPr/>
        </p:nvSpPr>
        <p:spPr>
          <a:xfrm>
            <a:off x="179925" y="21436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447375" y="5059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64750" y="3107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79925" y="40810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555325" y="13793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1343000" y="2704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343425" y="265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847700" y="1095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8477800" y="19697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8929150" y="25937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8472850" y="34748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8929150" y="39914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CUSTOM_2_1">
    <p:spTree>
      <p:nvGrpSpPr>
        <p:cNvPr id="292" name="Shape 292"/>
        <p:cNvGrpSpPr/>
        <p:nvPr/>
      </p:nvGrpSpPr>
      <p:grpSpPr>
        <a:xfrm>
          <a:off x="0" y="0"/>
          <a:ext cx="0" cy="0"/>
          <a:chOff x="0" y="0"/>
          <a:chExt cx="0" cy="0"/>
        </a:xfrm>
      </p:grpSpPr>
      <p:sp>
        <p:nvSpPr>
          <p:cNvPr id="293" name="Google Shape;293;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94" name="Google Shape;294;p15"/>
          <p:cNvPicPr preferRelativeResize="0"/>
          <p:nvPr/>
        </p:nvPicPr>
        <p:blipFill rotWithShape="1">
          <a:blip r:embed="rId2">
            <a:alphaModFix/>
          </a:blip>
          <a:srcRect b="21796" l="0" r="0" t="49806"/>
          <a:stretch/>
        </p:blipFill>
        <p:spPr>
          <a:xfrm flipH="1">
            <a:off x="100" y="3931100"/>
            <a:ext cx="9144003" cy="1460601"/>
          </a:xfrm>
          <a:prstGeom prst="rect">
            <a:avLst/>
          </a:prstGeom>
          <a:noFill/>
          <a:ln>
            <a:noFill/>
          </a:ln>
        </p:spPr>
      </p:pic>
      <p:sp>
        <p:nvSpPr>
          <p:cNvPr id="295" name="Google Shape;295;p15"/>
          <p:cNvSpPr/>
          <p:nvPr/>
        </p:nvSpPr>
        <p:spPr>
          <a:xfrm>
            <a:off x="148175" y="19444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646875" y="477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496575" y="1246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567025" y="25969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8904200" y="44502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282750" y="229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234750" y="7911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244950" y="32980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8235363" y="36312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8766500" y="30843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8437925" y="2475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8904200" y="16690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8410000" y="1131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8766500" y="40430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7063725" y="2676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8177175" y="2574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600350" y="2676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486375" y="4032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13" name="Shape 313"/>
        <p:cNvGrpSpPr/>
        <p:nvPr/>
      </p:nvGrpSpPr>
      <p:grpSpPr>
        <a:xfrm>
          <a:off x="0" y="0"/>
          <a:ext cx="0" cy="0"/>
          <a:chOff x="0" y="0"/>
          <a:chExt cx="0" cy="0"/>
        </a:xfrm>
      </p:grpSpPr>
      <p:sp>
        <p:nvSpPr>
          <p:cNvPr id="314" name="Google Shape;314;p16"/>
          <p:cNvSpPr txBox="1"/>
          <p:nvPr>
            <p:ph type="title"/>
          </p:nvPr>
        </p:nvSpPr>
        <p:spPr>
          <a:xfrm>
            <a:off x="2290025" y="264817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15" name="Google Shape;315;p16"/>
          <p:cNvSpPr txBox="1"/>
          <p:nvPr>
            <p:ph idx="1" type="subTitle"/>
          </p:nvPr>
        </p:nvSpPr>
        <p:spPr>
          <a:xfrm>
            <a:off x="1736300" y="907875"/>
            <a:ext cx="56712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316" name="Google Shape;316;p16"/>
          <p:cNvPicPr preferRelativeResize="0"/>
          <p:nvPr/>
        </p:nvPicPr>
        <p:blipFill rotWithShape="1">
          <a:blip r:embed="rId2">
            <a:alphaModFix/>
          </a:blip>
          <a:srcRect b="0" l="0" r="0" t="53842"/>
          <a:stretch/>
        </p:blipFill>
        <p:spPr>
          <a:xfrm flipH="1">
            <a:off x="0" y="3053125"/>
            <a:ext cx="9144023" cy="2374151"/>
          </a:xfrm>
          <a:prstGeom prst="rect">
            <a:avLst/>
          </a:prstGeom>
          <a:noFill/>
          <a:ln>
            <a:noFill/>
          </a:ln>
        </p:spPr>
      </p:pic>
      <p:sp>
        <p:nvSpPr>
          <p:cNvPr id="317" name="Google Shape;317;p16"/>
          <p:cNvSpPr/>
          <p:nvPr/>
        </p:nvSpPr>
        <p:spPr>
          <a:xfrm>
            <a:off x="780325" y="9564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1354000" y="1252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163625" y="1354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785725" y="16794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168575"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1295800" y="219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211325" y="2149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1029875" y="23855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484675" y="29250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7047700" y="3375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1541700" y="2919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775375" y="35171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2059000" y="4300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3051275" y="1614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787175" y="511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305400" y="315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6666450" y="5588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8017175" y="11080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7750775" y="1823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8405050" y="21872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8075375" y="30531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7692575" y="25899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8770275" y="606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8920450" y="15793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8862250" y="2861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2" name="Shape 342"/>
        <p:cNvGrpSpPr/>
        <p:nvPr/>
      </p:nvGrpSpPr>
      <p:grpSpPr>
        <a:xfrm>
          <a:off x="0" y="0"/>
          <a:ext cx="0" cy="0"/>
          <a:chOff x="0" y="0"/>
          <a:chExt cx="0" cy="0"/>
        </a:xfrm>
      </p:grpSpPr>
      <p:sp>
        <p:nvSpPr>
          <p:cNvPr id="343" name="Google Shape;343;p17"/>
          <p:cNvSpPr txBox="1"/>
          <p:nvPr>
            <p:ph idx="1" type="subTitle"/>
          </p:nvPr>
        </p:nvSpPr>
        <p:spPr>
          <a:xfrm>
            <a:off x="5060500" y="2071775"/>
            <a:ext cx="29178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17"/>
          <p:cNvSpPr txBox="1"/>
          <p:nvPr>
            <p:ph type="title"/>
          </p:nvPr>
        </p:nvSpPr>
        <p:spPr>
          <a:xfrm>
            <a:off x="5060500" y="1499075"/>
            <a:ext cx="3232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5" name="Google Shape;345;p17"/>
          <p:cNvSpPr/>
          <p:nvPr/>
        </p:nvSpPr>
        <p:spPr>
          <a:xfrm>
            <a:off x="140700" y="17502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522600" y="7223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84800" y="28438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188400" y="39297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8292975" y="293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8825275" y="10666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8480175" y="2283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825275" y="30388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8614625" y="39774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165675" y="9892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908200" y="3411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17"/>
          <p:cNvPicPr preferRelativeResize="0"/>
          <p:nvPr/>
        </p:nvPicPr>
        <p:blipFill rotWithShape="1">
          <a:blip r:embed="rId2">
            <a:alphaModFix/>
          </a:blip>
          <a:srcRect b="19345" l="0" r="1136" t="42797"/>
          <a:stretch/>
        </p:blipFill>
        <p:spPr>
          <a:xfrm flipH="1">
            <a:off x="0" y="3173925"/>
            <a:ext cx="9144003" cy="1969574"/>
          </a:xfrm>
          <a:prstGeom prst="rect">
            <a:avLst/>
          </a:prstGeom>
          <a:noFill/>
          <a:ln>
            <a:noFill/>
          </a:ln>
        </p:spPr>
      </p:pic>
      <p:sp>
        <p:nvSpPr>
          <p:cNvPr id="357" name="Google Shape;357;p17"/>
          <p:cNvSpPr/>
          <p:nvPr/>
        </p:nvSpPr>
        <p:spPr>
          <a:xfrm>
            <a:off x="6096450" y="9068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6932300" y="293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4553100" y="8690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1477325" y="378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61" name="Shape 361"/>
        <p:cNvGrpSpPr/>
        <p:nvPr/>
      </p:nvGrpSpPr>
      <p:grpSpPr>
        <a:xfrm>
          <a:off x="0" y="0"/>
          <a:ext cx="0" cy="0"/>
          <a:chOff x="0" y="0"/>
          <a:chExt cx="0" cy="0"/>
        </a:xfrm>
      </p:grpSpPr>
      <p:sp>
        <p:nvSpPr>
          <p:cNvPr id="362" name="Google Shape;362;p18"/>
          <p:cNvSpPr txBox="1"/>
          <p:nvPr>
            <p:ph idx="1" type="subTitle"/>
          </p:nvPr>
        </p:nvSpPr>
        <p:spPr>
          <a:xfrm>
            <a:off x="1411400" y="1656500"/>
            <a:ext cx="5952300" cy="134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18"/>
          <p:cNvSpPr txBox="1"/>
          <p:nvPr>
            <p:ph type="title"/>
          </p:nvPr>
        </p:nvSpPr>
        <p:spPr>
          <a:xfrm>
            <a:off x="1411400" y="889000"/>
            <a:ext cx="5952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64" name="Google Shape;364;p18"/>
          <p:cNvPicPr preferRelativeResize="0"/>
          <p:nvPr/>
        </p:nvPicPr>
        <p:blipFill rotWithShape="1">
          <a:blip r:embed="rId2">
            <a:alphaModFix/>
          </a:blip>
          <a:srcRect b="11916" l="0" r="714" t="42807"/>
          <a:stretch/>
        </p:blipFill>
        <p:spPr>
          <a:xfrm>
            <a:off x="0" y="2797925"/>
            <a:ext cx="9144003" cy="2345576"/>
          </a:xfrm>
          <a:prstGeom prst="rect">
            <a:avLst/>
          </a:prstGeom>
          <a:noFill/>
          <a:ln>
            <a:noFill/>
          </a:ln>
        </p:spPr>
      </p:pic>
      <p:sp>
        <p:nvSpPr>
          <p:cNvPr id="365" name="Google Shape;365;p18"/>
          <p:cNvSpPr/>
          <p:nvPr/>
        </p:nvSpPr>
        <p:spPr>
          <a:xfrm>
            <a:off x="636675" y="1115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646875" y="477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2314525" y="5161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206375" y="17462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785725" y="16794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168575"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1295800" y="219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57000" y="25080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3030125" y="35173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5343663" y="33342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3435075" y="229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4423250" y="6066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5401875" y="219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6170150" y="74932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1900700" y="316977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3914875" y="32420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8799150" y="2730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8040875" y="19621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8836950" y="16565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7553275" y="9139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8225600"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8836950" y="9517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87" name="Shape 387"/>
        <p:cNvGrpSpPr/>
        <p:nvPr/>
      </p:nvGrpSpPr>
      <p:grpSpPr>
        <a:xfrm>
          <a:off x="0" y="0"/>
          <a:ext cx="0" cy="0"/>
          <a:chOff x="0" y="0"/>
          <a:chExt cx="0" cy="0"/>
        </a:xfrm>
      </p:grpSpPr>
      <p:sp>
        <p:nvSpPr>
          <p:cNvPr id="388" name="Google Shape;388;p19"/>
          <p:cNvSpPr txBox="1"/>
          <p:nvPr>
            <p:ph idx="1" type="subTitle"/>
          </p:nvPr>
        </p:nvSpPr>
        <p:spPr>
          <a:xfrm>
            <a:off x="1026450" y="1017725"/>
            <a:ext cx="7091100" cy="35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p:txBody>
      </p:sp>
      <p:sp>
        <p:nvSpPr>
          <p:cNvPr id="389" name="Google Shape;389;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90" name="Google Shape;390;p19"/>
          <p:cNvPicPr preferRelativeResize="0"/>
          <p:nvPr/>
        </p:nvPicPr>
        <p:blipFill rotWithShape="1">
          <a:blip r:embed="rId2">
            <a:alphaModFix/>
          </a:blip>
          <a:srcRect b="28831" l="0" r="0" t="49808"/>
          <a:stretch/>
        </p:blipFill>
        <p:spPr>
          <a:xfrm flipH="1">
            <a:off x="103" y="4044850"/>
            <a:ext cx="9143997" cy="1098651"/>
          </a:xfrm>
          <a:prstGeom prst="rect">
            <a:avLst/>
          </a:prstGeom>
          <a:noFill/>
          <a:ln>
            <a:noFill/>
          </a:ln>
        </p:spPr>
      </p:pic>
      <p:sp>
        <p:nvSpPr>
          <p:cNvPr id="391" name="Google Shape;391;p19"/>
          <p:cNvSpPr/>
          <p:nvPr/>
        </p:nvSpPr>
        <p:spPr>
          <a:xfrm>
            <a:off x="369900" y="2400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21900" y="7274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232850" y="31446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507425" y="16891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220150" y="2529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976050" y="300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577050" y="3638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8736100" y="11332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8330500" y="19302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8783800" y="25479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8126175" y="32088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8904350" y="35116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8914550" y="2578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195050" y="41234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405" name="Shape 405"/>
        <p:cNvGrpSpPr/>
        <p:nvPr/>
      </p:nvGrpSpPr>
      <p:grpSpPr>
        <a:xfrm>
          <a:off x="0" y="0"/>
          <a:ext cx="0" cy="0"/>
          <a:chOff x="0" y="0"/>
          <a:chExt cx="0" cy="0"/>
        </a:xfrm>
      </p:grpSpPr>
      <p:sp>
        <p:nvSpPr>
          <p:cNvPr id="406" name="Google Shape;406;p20"/>
          <p:cNvSpPr txBox="1"/>
          <p:nvPr>
            <p:ph idx="1" type="subTitle"/>
          </p:nvPr>
        </p:nvSpPr>
        <p:spPr>
          <a:xfrm>
            <a:off x="1022625" y="1017725"/>
            <a:ext cx="7103700" cy="242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solidFill>
                  <a:schemeClr val="lt1"/>
                </a:solidFill>
              </a:defRPr>
            </a:lvl1pPr>
            <a:lvl2pPr lvl="1" rtl="0">
              <a:lnSpc>
                <a:spcPct val="100000"/>
              </a:lnSpc>
              <a:spcBef>
                <a:spcPts val="0"/>
              </a:spcBef>
              <a:spcAft>
                <a:spcPts val="0"/>
              </a:spcAft>
              <a:buClr>
                <a:schemeClr val="lt1"/>
              </a:buClr>
              <a:buSzPts val="1400"/>
              <a:buChar char="○"/>
              <a:defRPr>
                <a:solidFill>
                  <a:schemeClr val="lt1"/>
                </a:solidFill>
              </a:defRPr>
            </a:lvl2pPr>
            <a:lvl3pPr lvl="2" rtl="0">
              <a:lnSpc>
                <a:spcPct val="100000"/>
              </a:lnSpc>
              <a:spcBef>
                <a:spcPts val="0"/>
              </a:spcBef>
              <a:spcAft>
                <a:spcPts val="0"/>
              </a:spcAft>
              <a:buClr>
                <a:schemeClr val="lt1"/>
              </a:buClr>
              <a:buSzPts val="1400"/>
              <a:buChar char="■"/>
              <a:defRPr>
                <a:solidFill>
                  <a:schemeClr val="lt1"/>
                </a:solidFill>
              </a:defRPr>
            </a:lvl3pPr>
            <a:lvl4pPr lvl="3" rtl="0">
              <a:lnSpc>
                <a:spcPct val="100000"/>
              </a:lnSpc>
              <a:spcBef>
                <a:spcPts val="0"/>
              </a:spcBef>
              <a:spcAft>
                <a:spcPts val="0"/>
              </a:spcAft>
              <a:buClr>
                <a:schemeClr val="lt1"/>
              </a:buClr>
              <a:buSzPts val="1400"/>
              <a:buChar char="●"/>
              <a:defRPr>
                <a:solidFill>
                  <a:schemeClr val="lt1"/>
                </a:solidFill>
              </a:defRPr>
            </a:lvl4pPr>
            <a:lvl5pPr lvl="4" rtl="0">
              <a:lnSpc>
                <a:spcPct val="100000"/>
              </a:lnSpc>
              <a:spcBef>
                <a:spcPts val="0"/>
              </a:spcBef>
              <a:spcAft>
                <a:spcPts val="0"/>
              </a:spcAft>
              <a:buClr>
                <a:schemeClr val="lt1"/>
              </a:buClr>
              <a:buSzPts val="1400"/>
              <a:buChar char="○"/>
              <a:defRPr>
                <a:solidFill>
                  <a:schemeClr val="lt1"/>
                </a:solidFill>
              </a:defRPr>
            </a:lvl5pPr>
            <a:lvl6pPr lvl="5" rtl="0">
              <a:lnSpc>
                <a:spcPct val="100000"/>
              </a:lnSpc>
              <a:spcBef>
                <a:spcPts val="0"/>
              </a:spcBef>
              <a:spcAft>
                <a:spcPts val="0"/>
              </a:spcAft>
              <a:buClr>
                <a:schemeClr val="lt1"/>
              </a:buClr>
              <a:buSzPts val="1400"/>
              <a:buChar char="■"/>
              <a:defRPr>
                <a:solidFill>
                  <a:schemeClr val="lt1"/>
                </a:solidFill>
              </a:defRPr>
            </a:lvl6pPr>
            <a:lvl7pPr lvl="6" rtl="0">
              <a:lnSpc>
                <a:spcPct val="100000"/>
              </a:lnSpc>
              <a:spcBef>
                <a:spcPts val="0"/>
              </a:spcBef>
              <a:spcAft>
                <a:spcPts val="0"/>
              </a:spcAft>
              <a:buClr>
                <a:schemeClr val="lt1"/>
              </a:buClr>
              <a:buSzPts val="1400"/>
              <a:buChar char="●"/>
              <a:defRPr>
                <a:solidFill>
                  <a:schemeClr val="lt1"/>
                </a:solidFill>
              </a:defRPr>
            </a:lvl7pPr>
            <a:lvl8pPr lvl="7" rtl="0">
              <a:lnSpc>
                <a:spcPct val="100000"/>
              </a:lnSpc>
              <a:spcBef>
                <a:spcPts val="0"/>
              </a:spcBef>
              <a:spcAft>
                <a:spcPts val="0"/>
              </a:spcAft>
              <a:buClr>
                <a:schemeClr val="lt1"/>
              </a:buClr>
              <a:buSzPts val="1400"/>
              <a:buChar char="○"/>
              <a:defRPr>
                <a:solidFill>
                  <a:schemeClr val="lt1"/>
                </a:solidFill>
              </a:defRPr>
            </a:lvl8pPr>
            <a:lvl9pPr lvl="8" rtl="0">
              <a:lnSpc>
                <a:spcPct val="100000"/>
              </a:lnSpc>
              <a:spcBef>
                <a:spcPts val="0"/>
              </a:spcBef>
              <a:spcAft>
                <a:spcPts val="0"/>
              </a:spcAft>
              <a:buClr>
                <a:schemeClr val="lt1"/>
              </a:buClr>
              <a:buSzPts val="1400"/>
              <a:buChar char="■"/>
              <a:defRPr>
                <a:solidFill>
                  <a:schemeClr val="lt1"/>
                </a:solidFill>
              </a:defRPr>
            </a:lvl9pPr>
          </a:lstStyle>
          <a:p/>
        </p:txBody>
      </p:sp>
      <p:sp>
        <p:nvSpPr>
          <p:cNvPr id="407" name="Google Shape;407;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08" name="Google Shape;408;p20"/>
          <p:cNvPicPr preferRelativeResize="0"/>
          <p:nvPr/>
        </p:nvPicPr>
        <p:blipFill rotWithShape="1">
          <a:blip r:embed="rId2">
            <a:alphaModFix/>
          </a:blip>
          <a:srcRect b="17952" l="0" r="0" t="49809"/>
          <a:stretch/>
        </p:blipFill>
        <p:spPr>
          <a:xfrm>
            <a:off x="100" y="3485375"/>
            <a:ext cx="9144003" cy="1658125"/>
          </a:xfrm>
          <a:prstGeom prst="rect">
            <a:avLst/>
          </a:prstGeom>
          <a:noFill/>
          <a:ln>
            <a:noFill/>
          </a:ln>
        </p:spPr>
      </p:pic>
      <p:sp>
        <p:nvSpPr>
          <p:cNvPr id="409" name="Google Shape;409;p20"/>
          <p:cNvSpPr/>
          <p:nvPr/>
        </p:nvSpPr>
        <p:spPr>
          <a:xfrm>
            <a:off x="1220150" y="2529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7976050" y="300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321900" y="7274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8736100" y="11332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507425" y="16891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8330500" y="19302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369900" y="2400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8783800" y="25479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232850" y="31446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8126175" y="32088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904350" y="35116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77050" y="3638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3"/>
          <p:cNvSpPr txBox="1"/>
          <p:nvPr>
            <p:ph type="title"/>
          </p:nvPr>
        </p:nvSpPr>
        <p:spPr>
          <a:xfrm>
            <a:off x="1664975" y="1633975"/>
            <a:ext cx="353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 name="Google Shape;46;p3"/>
          <p:cNvSpPr txBox="1"/>
          <p:nvPr>
            <p:ph hasCustomPrompt="1" idx="2" type="title"/>
          </p:nvPr>
        </p:nvSpPr>
        <p:spPr>
          <a:xfrm>
            <a:off x="1664975" y="792175"/>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 name="Google Shape;47;p3"/>
          <p:cNvSpPr txBox="1"/>
          <p:nvPr>
            <p:ph idx="1" type="subTitle"/>
          </p:nvPr>
        </p:nvSpPr>
        <p:spPr>
          <a:xfrm>
            <a:off x="1664975" y="2475775"/>
            <a:ext cx="35376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48" name="Google Shape;48;p3"/>
          <p:cNvPicPr preferRelativeResize="0"/>
          <p:nvPr/>
        </p:nvPicPr>
        <p:blipFill>
          <a:blip r:embed="rId2">
            <a:alphaModFix/>
          </a:blip>
          <a:stretch>
            <a:fillRect/>
          </a:stretch>
        </p:blipFill>
        <p:spPr>
          <a:xfrm>
            <a:off x="25" y="580525"/>
            <a:ext cx="9144003" cy="5143501"/>
          </a:xfrm>
          <a:prstGeom prst="rect">
            <a:avLst/>
          </a:prstGeom>
          <a:noFill/>
          <a:ln>
            <a:noFill/>
          </a:ln>
        </p:spPr>
      </p:pic>
      <p:sp>
        <p:nvSpPr>
          <p:cNvPr id="49" name="Google Shape;49;p3"/>
          <p:cNvSpPr/>
          <p:nvPr/>
        </p:nvSpPr>
        <p:spPr>
          <a:xfrm>
            <a:off x="450750" y="21467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77300" y="9988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314525" y="5350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11975" y="15862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91325" y="257587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16925" y="5804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301400" y="4157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16925" y="3045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75725" y="34781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243188" y="32166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700450" y="6182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548150" y="2696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205400" y="1762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134800" y="988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865350" y="3173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090900" y="15912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7084625" y="3120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199375" y="23943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321450" y="1157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656125" y="30357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519650" y="2156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279550" y="7095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559700" y="25136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521900" y="16290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823050" y="3478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422450" y="34016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331600" y="3681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21" name="Shape 421"/>
        <p:cNvGrpSpPr/>
        <p:nvPr/>
      </p:nvGrpSpPr>
      <p:grpSpPr>
        <a:xfrm>
          <a:off x="0" y="0"/>
          <a:ext cx="0" cy="0"/>
          <a:chOff x="0" y="0"/>
          <a:chExt cx="0" cy="0"/>
        </a:xfrm>
      </p:grpSpPr>
      <p:sp>
        <p:nvSpPr>
          <p:cNvPr id="422" name="Google Shape;422;p21"/>
          <p:cNvSpPr txBox="1"/>
          <p:nvPr>
            <p:ph type="title"/>
          </p:nvPr>
        </p:nvSpPr>
        <p:spPr>
          <a:xfrm>
            <a:off x="720100" y="2207988"/>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3" name="Google Shape;423;p21"/>
          <p:cNvSpPr txBox="1"/>
          <p:nvPr>
            <p:ph idx="1" type="subTitle"/>
          </p:nvPr>
        </p:nvSpPr>
        <p:spPr>
          <a:xfrm>
            <a:off x="720100" y="2659523"/>
            <a:ext cx="2336400" cy="8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21"/>
          <p:cNvSpPr txBox="1"/>
          <p:nvPr>
            <p:ph idx="2" type="title"/>
          </p:nvPr>
        </p:nvSpPr>
        <p:spPr>
          <a:xfrm>
            <a:off x="3403900" y="2207988"/>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5" name="Google Shape;425;p21"/>
          <p:cNvSpPr txBox="1"/>
          <p:nvPr>
            <p:ph idx="3" type="subTitle"/>
          </p:nvPr>
        </p:nvSpPr>
        <p:spPr>
          <a:xfrm>
            <a:off x="3403900" y="2659523"/>
            <a:ext cx="2336400" cy="8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 name="Google Shape;426;p21"/>
          <p:cNvSpPr txBox="1"/>
          <p:nvPr>
            <p:ph idx="4" type="title"/>
          </p:nvPr>
        </p:nvSpPr>
        <p:spPr>
          <a:xfrm>
            <a:off x="6087700" y="2207988"/>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7" name="Google Shape;427;p21"/>
          <p:cNvSpPr txBox="1"/>
          <p:nvPr>
            <p:ph idx="5" type="subTitle"/>
          </p:nvPr>
        </p:nvSpPr>
        <p:spPr>
          <a:xfrm>
            <a:off x="6087700" y="2659523"/>
            <a:ext cx="2336400" cy="8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21"/>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429" name="Google Shape;429;p21"/>
          <p:cNvPicPr preferRelativeResize="0"/>
          <p:nvPr/>
        </p:nvPicPr>
        <p:blipFill rotWithShape="1">
          <a:blip r:embed="rId2">
            <a:alphaModFix/>
          </a:blip>
          <a:srcRect b="0" l="0" r="0" t="49806"/>
          <a:stretch/>
        </p:blipFill>
        <p:spPr>
          <a:xfrm>
            <a:off x="100" y="3682901"/>
            <a:ext cx="9144003" cy="2581750"/>
          </a:xfrm>
          <a:prstGeom prst="rect">
            <a:avLst/>
          </a:prstGeom>
          <a:noFill/>
          <a:ln>
            <a:noFill/>
          </a:ln>
        </p:spPr>
      </p:pic>
      <p:sp>
        <p:nvSpPr>
          <p:cNvPr id="430" name="Google Shape;430;p21"/>
          <p:cNvSpPr/>
          <p:nvPr/>
        </p:nvSpPr>
        <p:spPr>
          <a:xfrm>
            <a:off x="8689500" y="13487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8003550" y="5674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925000" y="4972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163625" y="1354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168575"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8747700" y="267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211325" y="2149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249113" y="2874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8928025" y="22080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8603050" y="30843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8965825" y="35469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1899925"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387750" y="36624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8248625" y="39259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4842450" y="39841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6153175" y="4402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6998425" y="4066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3475150" y="371015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7036225" y="219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449" name="Shape 449"/>
        <p:cNvGrpSpPr/>
        <p:nvPr/>
      </p:nvGrpSpPr>
      <p:grpSpPr>
        <a:xfrm>
          <a:off x="0" y="0"/>
          <a:ext cx="0" cy="0"/>
          <a:chOff x="0" y="0"/>
          <a:chExt cx="0" cy="0"/>
        </a:xfrm>
      </p:grpSpPr>
      <p:sp>
        <p:nvSpPr>
          <p:cNvPr id="450" name="Google Shape;450;p22"/>
          <p:cNvSpPr txBox="1"/>
          <p:nvPr>
            <p:ph type="title"/>
          </p:nvPr>
        </p:nvSpPr>
        <p:spPr>
          <a:xfrm>
            <a:off x="720000" y="2029938"/>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1" name="Google Shape;451;p22"/>
          <p:cNvSpPr txBox="1"/>
          <p:nvPr>
            <p:ph idx="1" type="subTitle"/>
          </p:nvPr>
        </p:nvSpPr>
        <p:spPr>
          <a:xfrm>
            <a:off x="720000" y="2481474"/>
            <a:ext cx="2336400" cy="102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2" name="Google Shape;452;p22"/>
          <p:cNvSpPr txBox="1"/>
          <p:nvPr>
            <p:ph idx="2" type="title"/>
          </p:nvPr>
        </p:nvSpPr>
        <p:spPr>
          <a:xfrm>
            <a:off x="3403800" y="2029938"/>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3" name="Google Shape;453;p22"/>
          <p:cNvSpPr txBox="1"/>
          <p:nvPr>
            <p:ph idx="3" type="subTitle"/>
          </p:nvPr>
        </p:nvSpPr>
        <p:spPr>
          <a:xfrm>
            <a:off x="3403800" y="2481474"/>
            <a:ext cx="2336400" cy="102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 name="Google Shape;454;p22"/>
          <p:cNvSpPr txBox="1"/>
          <p:nvPr>
            <p:ph idx="4" type="title"/>
          </p:nvPr>
        </p:nvSpPr>
        <p:spPr>
          <a:xfrm>
            <a:off x="6087600" y="2029938"/>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5" name="Google Shape;455;p22"/>
          <p:cNvSpPr txBox="1"/>
          <p:nvPr>
            <p:ph idx="5" type="subTitle"/>
          </p:nvPr>
        </p:nvSpPr>
        <p:spPr>
          <a:xfrm>
            <a:off x="6087600" y="2481474"/>
            <a:ext cx="2336400" cy="102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6" name="Google Shape;456;p22"/>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57" name="Google Shape;457;p22"/>
          <p:cNvPicPr preferRelativeResize="0"/>
          <p:nvPr/>
        </p:nvPicPr>
        <p:blipFill rotWithShape="1">
          <a:blip r:embed="rId2">
            <a:alphaModFix/>
          </a:blip>
          <a:srcRect b="21796" l="0" r="0" t="49806"/>
          <a:stretch/>
        </p:blipFill>
        <p:spPr>
          <a:xfrm>
            <a:off x="100" y="4083675"/>
            <a:ext cx="9144003" cy="1460601"/>
          </a:xfrm>
          <a:prstGeom prst="rect">
            <a:avLst/>
          </a:prstGeom>
          <a:noFill/>
          <a:ln>
            <a:noFill/>
          </a:ln>
        </p:spPr>
      </p:pic>
      <p:sp>
        <p:nvSpPr>
          <p:cNvPr id="458" name="Google Shape;458;p22"/>
          <p:cNvSpPr/>
          <p:nvPr/>
        </p:nvSpPr>
        <p:spPr>
          <a:xfrm>
            <a:off x="5390600" y="45359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6673675" y="47950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7907725" y="3434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399800" y="13881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595825" y="12969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179925" y="2254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259250" y="285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8770275" y="606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8982075" y="19921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8712075" y="30685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409575" y="32752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264500" y="42603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8505825" y="39263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8982075" y="43080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1078925" y="466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7581350" y="4442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2203950" y="3434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475" name="Shape 475"/>
        <p:cNvGrpSpPr/>
        <p:nvPr/>
      </p:nvGrpSpPr>
      <p:grpSpPr>
        <a:xfrm>
          <a:off x="0" y="0"/>
          <a:ext cx="0" cy="0"/>
          <a:chOff x="0" y="0"/>
          <a:chExt cx="0" cy="0"/>
        </a:xfrm>
      </p:grpSpPr>
      <p:sp>
        <p:nvSpPr>
          <p:cNvPr id="476" name="Google Shape;476;p23"/>
          <p:cNvSpPr txBox="1"/>
          <p:nvPr>
            <p:ph type="title"/>
          </p:nvPr>
        </p:nvSpPr>
        <p:spPr>
          <a:xfrm>
            <a:off x="2550971" y="1017725"/>
            <a:ext cx="3421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23"/>
          <p:cNvSpPr txBox="1"/>
          <p:nvPr>
            <p:ph idx="1" type="subTitle"/>
          </p:nvPr>
        </p:nvSpPr>
        <p:spPr>
          <a:xfrm>
            <a:off x="2550975" y="1469250"/>
            <a:ext cx="3421800" cy="6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23"/>
          <p:cNvSpPr txBox="1"/>
          <p:nvPr>
            <p:ph idx="2" type="title"/>
          </p:nvPr>
        </p:nvSpPr>
        <p:spPr>
          <a:xfrm>
            <a:off x="3039385" y="2084075"/>
            <a:ext cx="3421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23"/>
          <p:cNvSpPr txBox="1"/>
          <p:nvPr>
            <p:ph idx="3" type="subTitle"/>
          </p:nvPr>
        </p:nvSpPr>
        <p:spPr>
          <a:xfrm>
            <a:off x="3039375" y="2535600"/>
            <a:ext cx="3421800" cy="6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23"/>
          <p:cNvSpPr txBox="1"/>
          <p:nvPr>
            <p:ph idx="4" type="title"/>
          </p:nvPr>
        </p:nvSpPr>
        <p:spPr>
          <a:xfrm>
            <a:off x="3496611" y="3150424"/>
            <a:ext cx="3421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23"/>
          <p:cNvSpPr txBox="1"/>
          <p:nvPr>
            <p:ph idx="5" type="subTitle"/>
          </p:nvPr>
        </p:nvSpPr>
        <p:spPr>
          <a:xfrm>
            <a:off x="3496600" y="3601950"/>
            <a:ext cx="3421800" cy="6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2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83" name="Google Shape;483;p23"/>
          <p:cNvPicPr preferRelativeResize="0"/>
          <p:nvPr/>
        </p:nvPicPr>
        <p:blipFill rotWithShape="1">
          <a:blip r:embed="rId2">
            <a:alphaModFix/>
          </a:blip>
          <a:srcRect b="11293" l="46230" r="0" t="64580"/>
          <a:stretch/>
        </p:blipFill>
        <p:spPr>
          <a:xfrm flipH="1">
            <a:off x="1367177" y="3859450"/>
            <a:ext cx="5202473" cy="1313076"/>
          </a:xfrm>
          <a:prstGeom prst="rect">
            <a:avLst/>
          </a:prstGeom>
          <a:noFill/>
          <a:ln>
            <a:noFill/>
          </a:ln>
        </p:spPr>
      </p:pic>
      <p:pic>
        <p:nvPicPr>
          <p:cNvPr id="484" name="Google Shape;484;p23"/>
          <p:cNvPicPr preferRelativeResize="0"/>
          <p:nvPr/>
        </p:nvPicPr>
        <p:blipFill rotWithShape="1">
          <a:blip r:embed="rId3">
            <a:alphaModFix/>
          </a:blip>
          <a:srcRect b="35519" l="0" r="0" t="41513"/>
          <a:stretch/>
        </p:blipFill>
        <p:spPr>
          <a:xfrm>
            <a:off x="0" y="3991225"/>
            <a:ext cx="9144003" cy="1181301"/>
          </a:xfrm>
          <a:prstGeom prst="rect">
            <a:avLst/>
          </a:prstGeom>
          <a:noFill/>
          <a:ln>
            <a:noFill/>
          </a:ln>
        </p:spPr>
      </p:pic>
      <p:sp>
        <p:nvSpPr>
          <p:cNvPr id="485" name="Google Shape;485;p23"/>
          <p:cNvSpPr/>
          <p:nvPr/>
        </p:nvSpPr>
        <p:spPr>
          <a:xfrm>
            <a:off x="256400" y="20840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304100" y="4450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576600" y="28158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185525" y="36019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14400" y="1389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696200" y="40221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1169100" y="4552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2113750" y="2849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8108100" y="38117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8796100" y="33525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8327400" y="2901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8796100" y="20890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8183800" y="16470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8492125" y="894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7555625" y="322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8895525" y="199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01" name="Shape 501"/>
        <p:cNvGrpSpPr/>
        <p:nvPr/>
      </p:nvGrpSpPr>
      <p:grpSpPr>
        <a:xfrm>
          <a:off x="0" y="0"/>
          <a:ext cx="0" cy="0"/>
          <a:chOff x="0" y="0"/>
          <a:chExt cx="0" cy="0"/>
        </a:xfrm>
      </p:grpSpPr>
      <p:sp>
        <p:nvSpPr>
          <p:cNvPr id="502" name="Google Shape;502;p24"/>
          <p:cNvSpPr txBox="1"/>
          <p:nvPr>
            <p:ph type="title"/>
          </p:nvPr>
        </p:nvSpPr>
        <p:spPr>
          <a:xfrm>
            <a:off x="1878550" y="1210700"/>
            <a:ext cx="25899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3" name="Google Shape;503;p24"/>
          <p:cNvSpPr txBox="1"/>
          <p:nvPr>
            <p:ph idx="1" type="subTitle"/>
          </p:nvPr>
        </p:nvSpPr>
        <p:spPr>
          <a:xfrm>
            <a:off x="1878562" y="1662200"/>
            <a:ext cx="2589900" cy="6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4" name="Google Shape;504;p24"/>
          <p:cNvSpPr txBox="1"/>
          <p:nvPr>
            <p:ph idx="2" type="title"/>
          </p:nvPr>
        </p:nvSpPr>
        <p:spPr>
          <a:xfrm>
            <a:off x="5838995" y="1210700"/>
            <a:ext cx="25899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 name="Google Shape;505;p24"/>
          <p:cNvSpPr txBox="1"/>
          <p:nvPr>
            <p:ph idx="3" type="subTitle"/>
          </p:nvPr>
        </p:nvSpPr>
        <p:spPr>
          <a:xfrm>
            <a:off x="5839003" y="1662200"/>
            <a:ext cx="2589900" cy="6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6" name="Google Shape;506;p24"/>
          <p:cNvSpPr txBox="1"/>
          <p:nvPr>
            <p:ph idx="4" type="title"/>
          </p:nvPr>
        </p:nvSpPr>
        <p:spPr>
          <a:xfrm>
            <a:off x="1878550" y="2746225"/>
            <a:ext cx="25899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7" name="Google Shape;507;p24"/>
          <p:cNvSpPr txBox="1"/>
          <p:nvPr>
            <p:ph idx="5" type="subTitle"/>
          </p:nvPr>
        </p:nvSpPr>
        <p:spPr>
          <a:xfrm>
            <a:off x="1878562" y="3197725"/>
            <a:ext cx="2589900" cy="6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 name="Google Shape;508;p24"/>
          <p:cNvSpPr txBox="1"/>
          <p:nvPr>
            <p:ph idx="6" type="title"/>
          </p:nvPr>
        </p:nvSpPr>
        <p:spPr>
          <a:xfrm>
            <a:off x="5838995" y="2746225"/>
            <a:ext cx="25899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24"/>
          <p:cNvSpPr txBox="1"/>
          <p:nvPr>
            <p:ph idx="7" type="subTitle"/>
          </p:nvPr>
        </p:nvSpPr>
        <p:spPr>
          <a:xfrm>
            <a:off x="5839003" y="3197725"/>
            <a:ext cx="2589900" cy="60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24"/>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1" name="Google Shape;511;p24"/>
          <p:cNvSpPr/>
          <p:nvPr/>
        </p:nvSpPr>
        <p:spPr>
          <a:xfrm>
            <a:off x="227625" y="4123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135650" y="2207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265425" y="3245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1639575" y="382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3149650" y="2043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6659800" y="382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8780600" y="8711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8637650" y="1883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8828300" y="28130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8732900" y="36466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8951550" y="42026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7993300" y="2142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24"/>
          <p:cNvPicPr preferRelativeResize="0"/>
          <p:nvPr/>
        </p:nvPicPr>
        <p:blipFill rotWithShape="1">
          <a:blip r:embed="rId2">
            <a:alphaModFix/>
          </a:blip>
          <a:srcRect b="0" l="0" r="0" t="49806"/>
          <a:stretch/>
        </p:blipFill>
        <p:spPr>
          <a:xfrm>
            <a:off x="100" y="3971551"/>
            <a:ext cx="9144003" cy="2581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24" name="Shape 524"/>
        <p:cNvGrpSpPr/>
        <p:nvPr/>
      </p:nvGrpSpPr>
      <p:grpSpPr>
        <a:xfrm>
          <a:off x="0" y="0"/>
          <a:ext cx="0" cy="0"/>
          <a:chOff x="0" y="0"/>
          <a:chExt cx="0" cy="0"/>
        </a:xfrm>
      </p:grpSpPr>
      <p:sp>
        <p:nvSpPr>
          <p:cNvPr id="525" name="Google Shape;525;p25"/>
          <p:cNvSpPr txBox="1"/>
          <p:nvPr>
            <p:ph type="title"/>
          </p:nvPr>
        </p:nvSpPr>
        <p:spPr>
          <a:xfrm>
            <a:off x="719975" y="1305425"/>
            <a:ext cx="2069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6" name="Google Shape;526;p25"/>
          <p:cNvSpPr txBox="1"/>
          <p:nvPr>
            <p:ph idx="1" type="subTitle"/>
          </p:nvPr>
        </p:nvSpPr>
        <p:spPr>
          <a:xfrm>
            <a:off x="719975" y="1756925"/>
            <a:ext cx="206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25"/>
          <p:cNvSpPr txBox="1"/>
          <p:nvPr>
            <p:ph idx="2" type="title"/>
          </p:nvPr>
        </p:nvSpPr>
        <p:spPr>
          <a:xfrm>
            <a:off x="3537149" y="1305425"/>
            <a:ext cx="2069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8" name="Google Shape;528;p25"/>
          <p:cNvSpPr txBox="1"/>
          <p:nvPr>
            <p:ph idx="3" type="subTitle"/>
          </p:nvPr>
        </p:nvSpPr>
        <p:spPr>
          <a:xfrm>
            <a:off x="3537149" y="1756925"/>
            <a:ext cx="206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9" name="Google Shape;529;p25"/>
          <p:cNvSpPr txBox="1"/>
          <p:nvPr>
            <p:ph idx="4" type="title"/>
          </p:nvPr>
        </p:nvSpPr>
        <p:spPr>
          <a:xfrm>
            <a:off x="719975" y="2621150"/>
            <a:ext cx="2069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0" name="Google Shape;530;p25"/>
          <p:cNvSpPr txBox="1"/>
          <p:nvPr>
            <p:ph idx="5" type="subTitle"/>
          </p:nvPr>
        </p:nvSpPr>
        <p:spPr>
          <a:xfrm>
            <a:off x="719975" y="3072650"/>
            <a:ext cx="206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1" name="Google Shape;531;p25"/>
          <p:cNvSpPr txBox="1"/>
          <p:nvPr>
            <p:ph idx="6" type="title"/>
          </p:nvPr>
        </p:nvSpPr>
        <p:spPr>
          <a:xfrm>
            <a:off x="3537149" y="2621150"/>
            <a:ext cx="2069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2" name="Google Shape;532;p25"/>
          <p:cNvSpPr txBox="1"/>
          <p:nvPr>
            <p:ph idx="7" type="subTitle"/>
          </p:nvPr>
        </p:nvSpPr>
        <p:spPr>
          <a:xfrm>
            <a:off x="3537149" y="3072650"/>
            <a:ext cx="206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25"/>
          <p:cNvSpPr txBox="1"/>
          <p:nvPr>
            <p:ph idx="8" type="title"/>
          </p:nvPr>
        </p:nvSpPr>
        <p:spPr>
          <a:xfrm>
            <a:off x="6354324" y="1305425"/>
            <a:ext cx="2069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4" name="Google Shape;534;p25"/>
          <p:cNvSpPr txBox="1"/>
          <p:nvPr>
            <p:ph idx="9" type="subTitle"/>
          </p:nvPr>
        </p:nvSpPr>
        <p:spPr>
          <a:xfrm>
            <a:off x="6354324" y="1756925"/>
            <a:ext cx="206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 name="Google Shape;535;p25"/>
          <p:cNvSpPr txBox="1"/>
          <p:nvPr>
            <p:ph idx="13" type="title"/>
          </p:nvPr>
        </p:nvSpPr>
        <p:spPr>
          <a:xfrm>
            <a:off x="6354324" y="2621150"/>
            <a:ext cx="2069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6" name="Google Shape;536;p25"/>
          <p:cNvSpPr txBox="1"/>
          <p:nvPr>
            <p:ph idx="14" type="subTitle"/>
          </p:nvPr>
        </p:nvSpPr>
        <p:spPr>
          <a:xfrm>
            <a:off x="6354324" y="3072650"/>
            <a:ext cx="20697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 name="Google Shape;537;p25"/>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38" name="Google Shape;538;p25"/>
          <p:cNvPicPr preferRelativeResize="0"/>
          <p:nvPr/>
        </p:nvPicPr>
        <p:blipFill rotWithShape="1">
          <a:blip r:embed="rId2">
            <a:alphaModFix/>
          </a:blip>
          <a:srcRect b="0" l="0" r="0" t="49806"/>
          <a:stretch/>
        </p:blipFill>
        <p:spPr>
          <a:xfrm>
            <a:off x="100" y="3791626"/>
            <a:ext cx="9144003" cy="2581750"/>
          </a:xfrm>
          <a:prstGeom prst="rect">
            <a:avLst/>
          </a:prstGeom>
          <a:noFill/>
          <a:ln>
            <a:noFill/>
          </a:ln>
        </p:spPr>
      </p:pic>
      <p:sp>
        <p:nvSpPr>
          <p:cNvPr id="539" name="Google Shape;539;p25"/>
          <p:cNvSpPr/>
          <p:nvPr/>
        </p:nvSpPr>
        <p:spPr>
          <a:xfrm>
            <a:off x="463325" y="25479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276050" y="15067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238250" y="3336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511025" y="4053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558725" y="809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200450" y="3280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8547425" y="3969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8867950" y="32912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8542475" y="27215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8915650" y="20025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8637075" y="13054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8963350" y="5161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7797925" y="252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1163850" y="252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53" name="Shape 553"/>
        <p:cNvGrpSpPr/>
        <p:nvPr/>
      </p:nvGrpSpPr>
      <p:grpSpPr>
        <a:xfrm>
          <a:off x="0" y="0"/>
          <a:ext cx="0" cy="0"/>
          <a:chOff x="0" y="0"/>
          <a:chExt cx="0" cy="0"/>
        </a:xfrm>
      </p:grpSpPr>
      <p:sp>
        <p:nvSpPr>
          <p:cNvPr id="554" name="Google Shape;554;p26"/>
          <p:cNvSpPr txBox="1"/>
          <p:nvPr>
            <p:ph hasCustomPrompt="1" type="title"/>
          </p:nvPr>
        </p:nvSpPr>
        <p:spPr>
          <a:xfrm>
            <a:off x="715100" y="540000"/>
            <a:ext cx="3785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5" name="Google Shape;555;p26"/>
          <p:cNvSpPr txBox="1"/>
          <p:nvPr>
            <p:ph idx="1" type="subTitle"/>
          </p:nvPr>
        </p:nvSpPr>
        <p:spPr>
          <a:xfrm>
            <a:off x="715100" y="1246029"/>
            <a:ext cx="3785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6" name="Google Shape;556;p26"/>
          <p:cNvSpPr txBox="1"/>
          <p:nvPr>
            <p:ph hasCustomPrompt="1" idx="2" type="title"/>
          </p:nvPr>
        </p:nvSpPr>
        <p:spPr>
          <a:xfrm>
            <a:off x="715100" y="1850458"/>
            <a:ext cx="3785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7" name="Google Shape;557;p26"/>
          <p:cNvSpPr txBox="1"/>
          <p:nvPr>
            <p:ph idx="3" type="subTitle"/>
          </p:nvPr>
        </p:nvSpPr>
        <p:spPr>
          <a:xfrm>
            <a:off x="715100" y="2556487"/>
            <a:ext cx="3785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8" name="Google Shape;558;p26"/>
          <p:cNvSpPr txBox="1"/>
          <p:nvPr>
            <p:ph hasCustomPrompt="1" idx="4" type="title"/>
          </p:nvPr>
        </p:nvSpPr>
        <p:spPr>
          <a:xfrm>
            <a:off x="4643800" y="1195229"/>
            <a:ext cx="37851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9" name="Google Shape;559;p26"/>
          <p:cNvSpPr txBox="1"/>
          <p:nvPr>
            <p:ph idx="5" type="subTitle"/>
          </p:nvPr>
        </p:nvSpPr>
        <p:spPr>
          <a:xfrm>
            <a:off x="4643800" y="1901258"/>
            <a:ext cx="37851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0" name="Google Shape;560;p26"/>
          <p:cNvSpPr/>
          <p:nvPr/>
        </p:nvSpPr>
        <p:spPr>
          <a:xfrm>
            <a:off x="179925" y="2254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259250" y="285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439625" y="29638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477425" y="13683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1644250" y="342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8293525" y="31164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8799225" y="25186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8789025" y="16912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8391100" y="8826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8245825" y="203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4696450" y="4613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7001575" y="422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8950500" y="5161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26"/>
          <p:cNvPicPr preferRelativeResize="0"/>
          <p:nvPr/>
        </p:nvPicPr>
        <p:blipFill rotWithShape="1">
          <a:blip r:embed="rId2">
            <a:alphaModFix/>
          </a:blip>
          <a:srcRect b="0" l="0" r="0" t="54162"/>
          <a:stretch/>
        </p:blipFill>
        <p:spPr>
          <a:xfrm>
            <a:off x="0" y="2812825"/>
            <a:ext cx="9144023" cy="23577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74" name="Shape 574"/>
        <p:cNvGrpSpPr/>
        <p:nvPr/>
      </p:nvGrpSpPr>
      <p:grpSpPr>
        <a:xfrm>
          <a:off x="0" y="0"/>
          <a:ext cx="0" cy="0"/>
          <a:chOff x="0" y="0"/>
          <a:chExt cx="0" cy="0"/>
        </a:xfrm>
      </p:grpSpPr>
      <p:sp>
        <p:nvSpPr>
          <p:cNvPr id="575" name="Google Shape;575;p27"/>
          <p:cNvSpPr txBox="1"/>
          <p:nvPr>
            <p:ph type="ctrTitle"/>
          </p:nvPr>
        </p:nvSpPr>
        <p:spPr>
          <a:xfrm>
            <a:off x="2429950" y="535000"/>
            <a:ext cx="4284000" cy="79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6" name="Google Shape;576;p27"/>
          <p:cNvSpPr txBox="1"/>
          <p:nvPr>
            <p:ph idx="1" type="subTitle"/>
          </p:nvPr>
        </p:nvSpPr>
        <p:spPr>
          <a:xfrm>
            <a:off x="2425075" y="1328500"/>
            <a:ext cx="4293900" cy="120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577" name="Google Shape;577;p27"/>
          <p:cNvPicPr preferRelativeResize="0"/>
          <p:nvPr/>
        </p:nvPicPr>
        <p:blipFill rotWithShape="1">
          <a:blip r:embed="rId2">
            <a:alphaModFix/>
          </a:blip>
          <a:srcRect b="4941" l="5195" r="0" t="60743"/>
          <a:stretch/>
        </p:blipFill>
        <p:spPr>
          <a:xfrm flipH="1">
            <a:off x="-14397" y="3275900"/>
            <a:ext cx="9172797" cy="1867599"/>
          </a:xfrm>
          <a:prstGeom prst="rect">
            <a:avLst/>
          </a:prstGeom>
          <a:noFill/>
          <a:ln>
            <a:noFill/>
          </a:ln>
        </p:spPr>
      </p:pic>
      <p:sp>
        <p:nvSpPr>
          <p:cNvPr id="578" name="Google Shape;578;p27"/>
          <p:cNvSpPr txBox="1"/>
          <p:nvPr/>
        </p:nvSpPr>
        <p:spPr>
          <a:xfrm>
            <a:off x="2227150" y="3352575"/>
            <a:ext cx="4689600" cy="49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lt1"/>
                </a:solidFill>
                <a:latin typeface="Nunito"/>
                <a:ea typeface="Nunito"/>
                <a:cs typeface="Nunito"/>
                <a:sym typeface="Nunito"/>
              </a:rPr>
              <a:t>CREDITS: This presentation template was created by </a:t>
            </a:r>
            <a:r>
              <a:rPr b="1" lang="en" sz="1000">
                <a:solidFill>
                  <a:schemeClr val="lt1"/>
                </a:solidFill>
                <a:uFill>
                  <a:noFill/>
                </a:uFill>
                <a:latin typeface="Nunito"/>
                <a:ea typeface="Nunito"/>
                <a:cs typeface="Nunito"/>
                <a:sym typeface="Nunito"/>
                <a:hlinkClick r:id="rId3">
                  <a:extLst>
                    <a:ext uri="{A12FA001-AC4F-418D-AE19-62706E023703}">
                      <ahyp:hlinkClr val="tx"/>
                    </a:ext>
                  </a:extLst>
                </a:hlinkClick>
              </a:rPr>
              <a:t>Slidesgo</a:t>
            </a:r>
            <a:r>
              <a:rPr lang="en" sz="1000">
                <a:solidFill>
                  <a:schemeClr val="lt1"/>
                </a:solidFill>
                <a:latin typeface="Nunito"/>
                <a:ea typeface="Nunito"/>
                <a:cs typeface="Nunito"/>
                <a:sym typeface="Nunito"/>
              </a:rPr>
              <a:t>, including icons by </a:t>
            </a:r>
            <a:r>
              <a:rPr b="1" lang="en" sz="1000">
                <a:solidFill>
                  <a:schemeClr val="lt1"/>
                </a:solidFill>
                <a:uFill>
                  <a:noFill/>
                </a:uFill>
                <a:latin typeface="Nunito"/>
                <a:ea typeface="Nunito"/>
                <a:cs typeface="Nunito"/>
                <a:sym typeface="Nunito"/>
                <a:hlinkClick r:id="rId4">
                  <a:extLst>
                    <a:ext uri="{A12FA001-AC4F-418D-AE19-62706E023703}">
                      <ahyp:hlinkClr val="tx"/>
                    </a:ext>
                  </a:extLst>
                </a:hlinkClick>
              </a:rPr>
              <a:t>Flaticon</a:t>
            </a:r>
            <a:r>
              <a:rPr b="1" lang="en" sz="1000">
                <a:solidFill>
                  <a:schemeClr val="lt1"/>
                </a:solidFill>
                <a:latin typeface="Nunito"/>
                <a:ea typeface="Nunito"/>
                <a:cs typeface="Nunito"/>
                <a:sym typeface="Nunito"/>
              </a:rPr>
              <a:t> </a:t>
            </a:r>
            <a:r>
              <a:rPr lang="en" sz="1000">
                <a:solidFill>
                  <a:schemeClr val="lt1"/>
                </a:solidFill>
                <a:latin typeface="Nunito"/>
                <a:ea typeface="Nunito"/>
                <a:cs typeface="Nunito"/>
                <a:sym typeface="Nunito"/>
              </a:rPr>
              <a:t>and infographics &amp; images by </a:t>
            </a:r>
            <a:r>
              <a:rPr b="1" lang="en" sz="1000">
                <a:solidFill>
                  <a:schemeClr val="lt1"/>
                </a:solidFill>
                <a:uFill>
                  <a:noFill/>
                </a:uFill>
                <a:latin typeface="Nunito"/>
                <a:ea typeface="Nunito"/>
                <a:cs typeface="Nunito"/>
                <a:sym typeface="Nunito"/>
                <a:hlinkClick r:id="rId5">
                  <a:extLst>
                    <a:ext uri="{A12FA001-AC4F-418D-AE19-62706E023703}">
                      <ahyp:hlinkClr val="tx"/>
                    </a:ext>
                  </a:extLst>
                </a:hlinkClick>
              </a:rPr>
              <a:t>Freepik</a:t>
            </a:r>
            <a:endParaRPr b="1" sz="1000">
              <a:solidFill>
                <a:schemeClr val="lt1"/>
              </a:solidFill>
              <a:latin typeface="Nunito"/>
              <a:ea typeface="Nunito"/>
              <a:cs typeface="Nunito"/>
              <a:sym typeface="Nunito"/>
            </a:endParaRPr>
          </a:p>
        </p:txBody>
      </p:sp>
      <p:sp>
        <p:nvSpPr>
          <p:cNvPr id="579" name="Google Shape;579;p27"/>
          <p:cNvSpPr/>
          <p:nvPr/>
        </p:nvSpPr>
        <p:spPr>
          <a:xfrm>
            <a:off x="369900" y="2400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449225" y="4309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629600" y="3109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667400" y="15139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332100" y="38175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1406975" y="7856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1530600" y="20053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1411925" y="3434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2557000" y="4309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8170075" y="2900413"/>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7375875" y="2086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p:nvPr/>
        </p:nvSpPr>
        <p:spPr>
          <a:xfrm>
            <a:off x="8350800" y="1660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7"/>
          <p:cNvSpPr/>
          <p:nvPr/>
        </p:nvSpPr>
        <p:spPr>
          <a:xfrm>
            <a:off x="7543625" y="4411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4865750" y="2877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6887025" y="12097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8899875" y="31473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6490625" y="325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8657525" y="659238"/>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97" name="Shape 597"/>
        <p:cNvGrpSpPr/>
        <p:nvPr/>
      </p:nvGrpSpPr>
      <p:grpSpPr>
        <a:xfrm>
          <a:off x="0" y="0"/>
          <a:ext cx="0" cy="0"/>
          <a:chOff x="0" y="0"/>
          <a:chExt cx="0" cy="0"/>
        </a:xfrm>
      </p:grpSpPr>
      <p:pic>
        <p:nvPicPr>
          <p:cNvPr id="598" name="Google Shape;598;p28"/>
          <p:cNvPicPr preferRelativeResize="0"/>
          <p:nvPr/>
        </p:nvPicPr>
        <p:blipFill rotWithShape="1">
          <a:blip r:embed="rId2">
            <a:alphaModFix/>
          </a:blip>
          <a:srcRect b="4941" l="5195" r="0" t="60743"/>
          <a:stretch/>
        </p:blipFill>
        <p:spPr>
          <a:xfrm flipH="1">
            <a:off x="-14397" y="3275900"/>
            <a:ext cx="9172797" cy="1867599"/>
          </a:xfrm>
          <a:prstGeom prst="rect">
            <a:avLst/>
          </a:prstGeom>
          <a:noFill/>
          <a:ln>
            <a:noFill/>
          </a:ln>
        </p:spPr>
      </p:pic>
      <p:sp>
        <p:nvSpPr>
          <p:cNvPr id="599" name="Google Shape;599;p28"/>
          <p:cNvSpPr/>
          <p:nvPr/>
        </p:nvSpPr>
        <p:spPr>
          <a:xfrm>
            <a:off x="369900" y="2400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449225" y="4309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629600" y="3109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667400" y="15139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332100" y="38175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1406975" y="7856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1530600" y="20053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1411925" y="3434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2557000" y="4309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8170075" y="2900413"/>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7375875" y="2086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8350800" y="1660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7543625" y="4411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4865750" y="2877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8"/>
          <p:cNvSpPr/>
          <p:nvPr/>
        </p:nvSpPr>
        <p:spPr>
          <a:xfrm>
            <a:off x="6887025" y="12097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a:off x="8899875" y="31473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6490625" y="3255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8657525" y="659238"/>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17" name="Shape 617"/>
        <p:cNvGrpSpPr/>
        <p:nvPr/>
      </p:nvGrpSpPr>
      <p:grpSpPr>
        <a:xfrm>
          <a:off x="0" y="0"/>
          <a:ext cx="0" cy="0"/>
          <a:chOff x="0" y="0"/>
          <a:chExt cx="0" cy="0"/>
        </a:xfrm>
      </p:grpSpPr>
      <p:sp>
        <p:nvSpPr>
          <p:cNvPr id="618" name="Google Shape;618;p29"/>
          <p:cNvSpPr/>
          <p:nvPr/>
        </p:nvSpPr>
        <p:spPr>
          <a:xfrm>
            <a:off x="179925" y="2254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259250" y="285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1339675" y="400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691250" y="12235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1284000" y="26467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2914175" y="6912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3849800" y="2474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5201050" y="6330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6875450" y="2425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8091225" y="7389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8786925" y="3907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8749125" y="1422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8192125" y="19290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8845125" y="2542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29"/>
          <p:cNvPicPr preferRelativeResize="0"/>
          <p:nvPr/>
        </p:nvPicPr>
        <p:blipFill rotWithShape="1">
          <a:blip r:embed="rId2">
            <a:alphaModFix/>
          </a:blip>
          <a:srcRect b="6813" l="0" r="576" t="42456"/>
          <a:stretch/>
        </p:blipFill>
        <p:spPr>
          <a:xfrm>
            <a:off x="0" y="2542650"/>
            <a:ext cx="9203876" cy="2641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4"/>
          <p:cNvSpPr txBox="1"/>
          <p:nvPr>
            <p:ph idx="1" type="body"/>
          </p:nvPr>
        </p:nvSpPr>
        <p:spPr>
          <a:xfrm>
            <a:off x="720000" y="1017725"/>
            <a:ext cx="7704000" cy="353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AutoNum type="arabicPeriod"/>
              <a:defRPr sz="1100">
                <a:solidFill>
                  <a:schemeClr val="lt1"/>
                </a:solidFill>
              </a:defRPr>
            </a:lvl1pPr>
            <a:lvl2pPr indent="-304800" lvl="1" marL="914400" rtl="0">
              <a:lnSpc>
                <a:spcPct val="115000"/>
              </a:lnSpc>
              <a:spcBef>
                <a:spcPts val="0"/>
              </a:spcBef>
              <a:spcAft>
                <a:spcPts val="0"/>
              </a:spcAft>
              <a:buClr>
                <a:schemeClr val="lt1"/>
              </a:buClr>
              <a:buSzPts val="1200"/>
              <a:buFont typeface="Roboto Condensed Light"/>
              <a:buAutoNum type="alphaLcPeriod"/>
              <a:defRPr>
                <a:solidFill>
                  <a:schemeClr val="lt1"/>
                </a:solidFill>
              </a:defRPr>
            </a:lvl2pPr>
            <a:lvl3pPr indent="-304800" lvl="2" marL="1371600" rtl="0">
              <a:lnSpc>
                <a:spcPct val="115000"/>
              </a:lnSpc>
              <a:spcBef>
                <a:spcPts val="0"/>
              </a:spcBef>
              <a:spcAft>
                <a:spcPts val="0"/>
              </a:spcAft>
              <a:buClr>
                <a:schemeClr val="lt1"/>
              </a:buClr>
              <a:buSzPts val="1200"/>
              <a:buFont typeface="Roboto Condensed Light"/>
              <a:buAutoNum type="romanLcPeriod"/>
              <a:defRPr>
                <a:solidFill>
                  <a:schemeClr val="lt1"/>
                </a:solidFill>
              </a:defRPr>
            </a:lvl3pPr>
            <a:lvl4pPr indent="-304800" lvl="3" marL="1828800" rtl="0">
              <a:lnSpc>
                <a:spcPct val="115000"/>
              </a:lnSpc>
              <a:spcBef>
                <a:spcPts val="0"/>
              </a:spcBef>
              <a:spcAft>
                <a:spcPts val="0"/>
              </a:spcAft>
              <a:buClr>
                <a:schemeClr val="lt1"/>
              </a:buClr>
              <a:buSzPts val="1200"/>
              <a:buFont typeface="Roboto Condensed Light"/>
              <a:buAutoNum type="arabicPeriod"/>
              <a:defRPr>
                <a:solidFill>
                  <a:schemeClr val="lt1"/>
                </a:solidFill>
              </a:defRPr>
            </a:lvl4pPr>
            <a:lvl5pPr indent="-304800" lvl="4" marL="2286000" rtl="0">
              <a:lnSpc>
                <a:spcPct val="115000"/>
              </a:lnSpc>
              <a:spcBef>
                <a:spcPts val="0"/>
              </a:spcBef>
              <a:spcAft>
                <a:spcPts val="0"/>
              </a:spcAft>
              <a:buClr>
                <a:schemeClr val="lt1"/>
              </a:buClr>
              <a:buSzPts val="1200"/>
              <a:buFont typeface="Roboto Condensed Light"/>
              <a:buAutoNum type="alphaLcPeriod"/>
              <a:defRPr>
                <a:solidFill>
                  <a:schemeClr val="lt1"/>
                </a:solidFill>
              </a:defRPr>
            </a:lvl5pPr>
            <a:lvl6pPr indent="-304800" lvl="5" marL="2743200" rtl="0">
              <a:lnSpc>
                <a:spcPct val="115000"/>
              </a:lnSpc>
              <a:spcBef>
                <a:spcPts val="0"/>
              </a:spcBef>
              <a:spcAft>
                <a:spcPts val="0"/>
              </a:spcAft>
              <a:buClr>
                <a:schemeClr val="lt1"/>
              </a:buClr>
              <a:buSzPts val="1200"/>
              <a:buFont typeface="Roboto Condensed Light"/>
              <a:buAutoNum type="romanLcPeriod"/>
              <a:defRPr>
                <a:solidFill>
                  <a:schemeClr val="lt1"/>
                </a:solidFill>
              </a:defRPr>
            </a:lvl6pPr>
            <a:lvl7pPr indent="-304800" lvl="6" marL="3200400" rtl="0">
              <a:lnSpc>
                <a:spcPct val="115000"/>
              </a:lnSpc>
              <a:spcBef>
                <a:spcPts val="0"/>
              </a:spcBef>
              <a:spcAft>
                <a:spcPts val="0"/>
              </a:spcAft>
              <a:buClr>
                <a:schemeClr val="lt1"/>
              </a:buClr>
              <a:buSzPts val="1200"/>
              <a:buFont typeface="Roboto Condensed Light"/>
              <a:buAutoNum type="arabicPeriod"/>
              <a:defRPr>
                <a:solidFill>
                  <a:schemeClr val="lt1"/>
                </a:solidFill>
              </a:defRPr>
            </a:lvl7pPr>
            <a:lvl8pPr indent="-304800" lvl="7" marL="3657600" rtl="0">
              <a:lnSpc>
                <a:spcPct val="115000"/>
              </a:lnSpc>
              <a:spcBef>
                <a:spcPts val="0"/>
              </a:spcBef>
              <a:spcAft>
                <a:spcPts val="0"/>
              </a:spcAft>
              <a:buClr>
                <a:schemeClr val="lt1"/>
              </a:buClr>
              <a:buSzPts val="1200"/>
              <a:buFont typeface="Roboto Condensed Light"/>
              <a:buAutoNum type="alphaLcPeriod"/>
              <a:defRPr>
                <a:solidFill>
                  <a:schemeClr val="lt1"/>
                </a:solidFill>
              </a:defRPr>
            </a:lvl8pPr>
            <a:lvl9pPr indent="-304800" lvl="8" marL="4114800" rtl="0">
              <a:lnSpc>
                <a:spcPct val="115000"/>
              </a:lnSpc>
              <a:spcBef>
                <a:spcPts val="0"/>
              </a:spcBef>
              <a:spcAft>
                <a:spcPts val="0"/>
              </a:spcAft>
              <a:buClr>
                <a:schemeClr val="lt1"/>
              </a:buClr>
              <a:buSzPts val="1200"/>
              <a:buFont typeface="Roboto Condensed Light"/>
              <a:buAutoNum type="romanLcPeriod"/>
              <a:defRPr>
                <a:solidFill>
                  <a:schemeClr val="lt1"/>
                </a:solidFill>
              </a:defRPr>
            </a:lvl9pPr>
          </a:lstStyle>
          <a:p/>
        </p:txBody>
      </p:sp>
      <p:pic>
        <p:nvPicPr>
          <p:cNvPr id="79" name="Google Shape;79;p4"/>
          <p:cNvPicPr preferRelativeResize="0"/>
          <p:nvPr/>
        </p:nvPicPr>
        <p:blipFill rotWithShape="1">
          <a:blip r:embed="rId2">
            <a:alphaModFix/>
          </a:blip>
          <a:srcRect b="0" l="5195" r="0" t="64581"/>
          <a:stretch/>
        </p:blipFill>
        <p:spPr>
          <a:xfrm flipH="1">
            <a:off x="-14403" y="3859450"/>
            <a:ext cx="9172803" cy="1927650"/>
          </a:xfrm>
          <a:prstGeom prst="rect">
            <a:avLst/>
          </a:prstGeom>
          <a:noFill/>
          <a:ln>
            <a:noFill/>
          </a:ln>
        </p:spPr>
      </p:pic>
      <p:sp>
        <p:nvSpPr>
          <p:cNvPr id="80" name="Google Shape;80;p4"/>
          <p:cNvSpPr/>
          <p:nvPr/>
        </p:nvSpPr>
        <p:spPr>
          <a:xfrm>
            <a:off x="201125" y="3820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414650" y="979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561725" y="2552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163625" y="1354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163625" y="298407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11325" y="2149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831325" y="228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452450" y="3640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25825" y="4415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8960525" y="6926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8562425" y="11239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8610125" y="289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8851250" y="17801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546825" y="24439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8866850" y="32194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8524625" y="38079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7695850" y="29467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5"/>
          <p:cNvSpPr txBox="1"/>
          <p:nvPr>
            <p:ph idx="1" type="subTitle"/>
          </p:nvPr>
        </p:nvSpPr>
        <p:spPr>
          <a:xfrm>
            <a:off x="923400" y="1075300"/>
            <a:ext cx="3421200" cy="572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300">
                <a:solidFill>
                  <a:schemeClr val="lt1"/>
                </a:solidFill>
                <a:latin typeface="Marcellus"/>
                <a:ea typeface="Marcellus"/>
                <a:cs typeface="Marcellus"/>
                <a:sym typeface="Marcell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9" name="Google Shape;99;p5"/>
          <p:cNvSpPr txBox="1"/>
          <p:nvPr>
            <p:ph idx="2" type="subTitle"/>
          </p:nvPr>
        </p:nvSpPr>
        <p:spPr>
          <a:xfrm>
            <a:off x="4799400" y="1075300"/>
            <a:ext cx="34212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300">
                <a:solidFill>
                  <a:schemeClr val="lt1"/>
                </a:solidFill>
                <a:latin typeface="Marcellus"/>
                <a:ea typeface="Marcellus"/>
                <a:cs typeface="Marcellus"/>
                <a:sym typeface="Marcellu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0" name="Google Shape;100;p5"/>
          <p:cNvSpPr txBox="1"/>
          <p:nvPr>
            <p:ph idx="3" type="subTitle"/>
          </p:nvPr>
        </p:nvSpPr>
        <p:spPr>
          <a:xfrm>
            <a:off x="923400" y="1636700"/>
            <a:ext cx="3421200" cy="224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Font typeface="Arial"/>
              <a:buChar char="●"/>
              <a:defRPr>
                <a:solidFill>
                  <a:schemeClr val="lt1"/>
                </a:solidFill>
              </a:defRPr>
            </a:lvl1pPr>
            <a:lvl2pPr lvl="1" rtl="0" algn="ctr">
              <a:lnSpc>
                <a:spcPct val="100000"/>
              </a:lnSpc>
              <a:spcBef>
                <a:spcPts val="1600"/>
              </a:spcBef>
              <a:spcAft>
                <a:spcPts val="0"/>
              </a:spcAft>
              <a:buClr>
                <a:schemeClr val="lt1"/>
              </a:buClr>
              <a:buSzPts val="1400"/>
              <a:buFont typeface="Arial"/>
              <a:buChar char="○"/>
              <a:defRPr>
                <a:solidFill>
                  <a:schemeClr val="lt1"/>
                </a:solidFill>
              </a:defRPr>
            </a:lvl2pPr>
            <a:lvl3pPr lvl="2" rtl="0" algn="ctr">
              <a:lnSpc>
                <a:spcPct val="100000"/>
              </a:lnSpc>
              <a:spcBef>
                <a:spcPts val="0"/>
              </a:spcBef>
              <a:spcAft>
                <a:spcPts val="0"/>
              </a:spcAft>
              <a:buClr>
                <a:schemeClr val="lt1"/>
              </a:buClr>
              <a:buSzPts val="1400"/>
              <a:buFont typeface="Arial"/>
              <a:buChar char="■"/>
              <a:defRPr>
                <a:solidFill>
                  <a:schemeClr val="lt1"/>
                </a:solidFill>
              </a:defRPr>
            </a:lvl3pPr>
            <a:lvl4pPr lvl="3" rtl="0" algn="ctr">
              <a:lnSpc>
                <a:spcPct val="100000"/>
              </a:lnSpc>
              <a:spcBef>
                <a:spcPts val="0"/>
              </a:spcBef>
              <a:spcAft>
                <a:spcPts val="0"/>
              </a:spcAft>
              <a:buClr>
                <a:schemeClr val="lt1"/>
              </a:buClr>
              <a:buSzPts val="1400"/>
              <a:buFont typeface="Arial"/>
              <a:buChar char="●"/>
              <a:defRPr>
                <a:solidFill>
                  <a:schemeClr val="lt1"/>
                </a:solidFill>
              </a:defRPr>
            </a:lvl4pPr>
            <a:lvl5pPr lvl="4" rtl="0" algn="ctr">
              <a:lnSpc>
                <a:spcPct val="100000"/>
              </a:lnSpc>
              <a:spcBef>
                <a:spcPts val="0"/>
              </a:spcBef>
              <a:spcAft>
                <a:spcPts val="0"/>
              </a:spcAft>
              <a:buClr>
                <a:schemeClr val="lt1"/>
              </a:buClr>
              <a:buSzPts val="1400"/>
              <a:buFont typeface="Arial"/>
              <a:buChar char="○"/>
              <a:defRPr>
                <a:solidFill>
                  <a:schemeClr val="lt1"/>
                </a:solidFill>
              </a:defRPr>
            </a:lvl5pPr>
            <a:lvl6pPr lvl="5" rtl="0" algn="ctr">
              <a:lnSpc>
                <a:spcPct val="100000"/>
              </a:lnSpc>
              <a:spcBef>
                <a:spcPts val="0"/>
              </a:spcBef>
              <a:spcAft>
                <a:spcPts val="0"/>
              </a:spcAft>
              <a:buClr>
                <a:schemeClr val="lt1"/>
              </a:buClr>
              <a:buSzPts val="1400"/>
              <a:buFont typeface="Arial"/>
              <a:buChar char="■"/>
              <a:defRPr>
                <a:solidFill>
                  <a:schemeClr val="lt1"/>
                </a:solidFill>
              </a:defRPr>
            </a:lvl6pPr>
            <a:lvl7pPr lvl="6" rtl="0" algn="ctr">
              <a:lnSpc>
                <a:spcPct val="100000"/>
              </a:lnSpc>
              <a:spcBef>
                <a:spcPts val="0"/>
              </a:spcBef>
              <a:spcAft>
                <a:spcPts val="0"/>
              </a:spcAft>
              <a:buClr>
                <a:schemeClr val="lt1"/>
              </a:buClr>
              <a:buSzPts val="1400"/>
              <a:buFont typeface="Arial"/>
              <a:buChar char="●"/>
              <a:defRPr>
                <a:solidFill>
                  <a:schemeClr val="lt1"/>
                </a:solidFill>
              </a:defRPr>
            </a:lvl7pPr>
            <a:lvl8pPr lvl="7" rtl="0" algn="ctr">
              <a:lnSpc>
                <a:spcPct val="100000"/>
              </a:lnSpc>
              <a:spcBef>
                <a:spcPts val="0"/>
              </a:spcBef>
              <a:spcAft>
                <a:spcPts val="0"/>
              </a:spcAft>
              <a:buClr>
                <a:schemeClr val="lt1"/>
              </a:buClr>
              <a:buSzPts val="1400"/>
              <a:buFont typeface="Arial"/>
              <a:buChar char="○"/>
              <a:defRPr>
                <a:solidFill>
                  <a:schemeClr val="lt1"/>
                </a:solidFill>
              </a:defRPr>
            </a:lvl8pPr>
            <a:lvl9pPr lvl="8" rtl="0" algn="ctr">
              <a:lnSpc>
                <a:spcPct val="100000"/>
              </a:lnSpc>
              <a:spcBef>
                <a:spcPts val="0"/>
              </a:spcBef>
              <a:spcAft>
                <a:spcPts val="0"/>
              </a:spcAft>
              <a:buClr>
                <a:schemeClr val="lt1"/>
              </a:buClr>
              <a:buSzPts val="1400"/>
              <a:buFont typeface="Arial"/>
              <a:buChar char="■"/>
              <a:defRPr>
                <a:solidFill>
                  <a:schemeClr val="lt1"/>
                </a:solidFill>
              </a:defRPr>
            </a:lvl9pPr>
          </a:lstStyle>
          <a:p/>
        </p:txBody>
      </p:sp>
      <p:sp>
        <p:nvSpPr>
          <p:cNvPr id="101" name="Google Shape;101;p5"/>
          <p:cNvSpPr txBox="1"/>
          <p:nvPr>
            <p:ph idx="4" type="subTitle"/>
          </p:nvPr>
        </p:nvSpPr>
        <p:spPr>
          <a:xfrm>
            <a:off x="4799400" y="1636700"/>
            <a:ext cx="3421200" cy="224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Font typeface="Arial"/>
              <a:buChar char="●"/>
              <a:defRPr>
                <a:solidFill>
                  <a:schemeClr val="lt1"/>
                </a:solidFill>
              </a:defRPr>
            </a:lvl1pPr>
            <a:lvl2pPr lvl="1" rtl="0" algn="ctr">
              <a:lnSpc>
                <a:spcPct val="100000"/>
              </a:lnSpc>
              <a:spcBef>
                <a:spcPts val="1600"/>
              </a:spcBef>
              <a:spcAft>
                <a:spcPts val="0"/>
              </a:spcAft>
              <a:buClr>
                <a:schemeClr val="lt1"/>
              </a:buClr>
              <a:buSzPts val="1400"/>
              <a:buFont typeface="Arial"/>
              <a:buChar char="○"/>
              <a:defRPr>
                <a:solidFill>
                  <a:schemeClr val="lt1"/>
                </a:solidFill>
              </a:defRPr>
            </a:lvl2pPr>
            <a:lvl3pPr lvl="2" rtl="0" algn="ctr">
              <a:lnSpc>
                <a:spcPct val="100000"/>
              </a:lnSpc>
              <a:spcBef>
                <a:spcPts val="0"/>
              </a:spcBef>
              <a:spcAft>
                <a:spcPts val="0"/>
              </a:spcAft>
              <a:buClr>
                <a:schemeClr val="lt1"/>
              </a:buClr>
              <a:buSzPts val="1400"/>
              <a:buFont typeface="Arial"/>
              <a:buChar char="■"/>
              <a:defRPr>
                <a:solidFill>
                  <a:schemeClr val="lt1"/>
                </a:solidFill>
              </a:defRPr>
            </a:lvl3pPr>
            <a:lvl4pPr lvl="3" rtl="0" algn="ctr">
              <a:lnSpc>
                <a:spcPct val="100000"/>
              </a:lnSpc>
              <a:spcBef>
                <a:spcPts val="0"/>
              </a:spcBef>
              <a:spcAft>
                <a:spcPts val="0"/>
              </a:spcAft>
              <a:buClr>
                <a:schemeClr val="lt1"/>
              </a:buClr>
              <a:buSzPts val="1400"/>
              <a:buFont typeface="Arial"/>
              <a:buChar char="●"/>
              <a:defRPr>
                <a:solidFill>
                  <a:schemeClr val="lt1"/>
                </a:solidFill>
              </a:defRPr>
            </a:lvl4pPr>
            <a:lvl5pPr lvl="4" rtl="0" algn="ctr">
              <a:lnSpc>
                <a:spcPct val="100000"/>
              </a:lnSpc>
              <a:spcBef>
                <a:spcPts val="0"/>
              </a:spcBef>
              <a:spcAft>
                <a:spcPts val="0"/>
              </a:spcAft>
              <a:buClr>
                <a:schemeClr val="lt1"/>
              </a:buClr>
              <a:buSzPts val="1400"/>
              <a:buFont typeface="Arial"/>
              <a:buChar char="○"/>
              <a:defRPr>
                <a:solidFill>
                  <a:schemeClr val="lt1"/>
                </a:solidFill>
              </a:defRPr>
            </a:lvl5pPr>
            <a:lvl6pPr lvl="5" rtl="0" algn="ctr">
              <a:lnSpc>
                <a:spcPct val="100000"/>
              </a:lnSpc>
              <a:spcBef>
                <a:spcPts val="0"/>
              </a:spcBef>
              <a:spcAft>
                <a:spcPts val="0"/>
              </a:spcAft>
              <a:buClr>
                <a:schemeClr val="lt1"/>
              </a:buClr>
              <a:buSzPts val="1400"/>
              <a:buFont typeface="Arial"/>
              <a:buChar char="■"/>
              <a:defRPr>
                <a:solidFill>
                  <a:schemeClr val="lt1"/>
                </a:solidFill>
              </a:defRPr>
            </a:lvl6pPr>
            <a:lvl7pPr lvl="6" rtl="0" algn="ctr">
              <a:lnSpc>
                <a:spcPct val="100000"/>
              </a:lnSpc>
              <a:spcBef>
                <a:spcPts val="0"/>
              </a:spcBef>
              <a:spcAft>
                <a:spcPts val="0"/>
              </a:spcAft>
              <a:buClr>
                <a:schemeClr val="lt1"/>
              </a:buClr>
              <a:buSzPts val="1400"/>
              <a:buFont typeface="Arial"/>
              <a:buChar char="●"/>
              <a:defRPr>
                <a:solidFill>
                  <a:schemeClr val="lt1"/>
                </a:solidFill>
              </a:defRPr>
            </a:lvl7pPr>
            <a:lvl8pPr lvl="7" rtl="0" algn="ctr">
              <a:lnSpc>
                <a:spcPct val="100000"/>
              </a:lnSpc>
              <a:spcBef>
                <a:spcPts val="0"/>
              </a:spcBef>
              <a:spcAft>
                <a:spcPts val="0"/>
              </a:spcAft>
              <a:buClr>
                <a:schemeClr val="lt1"/>
              </a:buClr>
              <a:buSzPts val="1400"/>
              <a:buFont typeface="Arial"/>
              <a:buChar char="○"/>
              <a:defRPr>
                <a:solidFill>
                  <a:schemeClr val="lt1"/>
                </a:solidFill>
              </a:defRPr>
            </a:lvl8pPr>
            <a:lvl9pPr lvl="8" rtl="0" algn="ctr">
              <a:lnSpc>
                <a:spcPct val="100000"/>
              </a:lnSpc>
              <a:spcBef>
                <a:spcPts val="0"/>
              </a:spcBef>
              <a:spcAft>
                <a:spcPts val="0"/>
              </a:spcAft>
              <a:buClr>
                <a:schemeClr val="lt1"/>
              </a:buClr>
              <a:buSzPts val="1400"/>
              <a:buFont typeface="Arial"/>
              <a:buChar char="■"/>
              <a:defRPr>
                <a:solidFill>
                  <a:schemeClr val="lt1"/>
                </a:solidFill>
              </a:defRPr>
            </a:lvl9pPr>
          </a:lstStyle>
          <a:p/>
        </p:txBody>
      </p:sp>
      <p:sp>
        <p:nvSpPr>
          <p:cNvPr id="102" name="Google Shape;102;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3" name="Google Shape;103;p5"/>
          <p:cNvPicPr preferRelativeResize="0"/>
          <p:nvPr/>
        </p:nvPicPr>
        <p:blipFill rotWithShape="1">
          <a:blip r:embed="rId2">
            <a:alphaModFix/>
          </a:blip>
          <a:srcRect b="21796" l="0" r="0" t="49806"/>
          <a:stretch/>
        </p:blipFill>
        <p:spPr>
          <a:xfrm>
            <a:off x="100" y="3771700"/>
            <a:ext cx="9144003" cy="1460601"/>
          </a:xfrm>
          <a:prstGeom prst="rect">
            <a:avLst/>
          </a:prstGeom>
          <a:noFill/>
          <a:ln>
            <a:noFill/>
          </a:ln>
        </p:spPr>
      </p:pic>
      <p:sp>
        <p:nvSpPr>
          <p:cNvPr id="104" name="Google Shape;104;p5"/>
          <p:cNvSpPr/>
          <p:nvPr/>
        </p:nvSpPr>
        <p:spPr>
          <a:xfrm>
            <a:off x="7868525" y="1716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8220600" y="8278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8862250" y="38801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8405050" y="21872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8365800" y="33444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8770275" y="606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8920450" y="15793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8862250" y="2861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94475" y="5687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203700" y="12754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510950" y="20380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93500" y="30129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594475" y="38903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203700" y="3322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081925" y="938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1" name="Google Shape;121;p6"/>
          <p:cNvPicPr preferRelativeResize="0"/>
          <p:nvPr/>
        </p:nvPicPr>
        <p:blipFill rotWithShape="1">
          <a:blip r:embed="rId2">
            <a:alphaModFix/>
          </a:blip>
          <a:srcRect b="0" l="5195" r="0" t="64581"/>
          <a:stretch/>
        </p:blipFill>
        <p:spPr>
          <a:xfrm flipH="1">
            <a:off x="-14403" y="4025550"/>
            <a:ext cx="9172803" cy="1927650"/>
          </a:xfrm>
          <a:prstGeom prst="rect">
            <a:avLst/>
          </a:prstGeom>
          <a:noFill/>
          <a:ln>
            <a:noFill/>
          </a:ln>
        </p:spPr>
      </p:pic>
      <p:sp>
        <p:nvSpPr>
          <p:cNvPr id="122" name="Google Shape;122;p6"/>
          <p:cNvSpPr/>
          <p:nvPr/>
        </p:nvSpPr>
        <p:spPr>
          <a:xfrm>
            <a:off x="8465425" y="11024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226025" y="5059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8872750" y="32181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8523625" y="40409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8770275" y="606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8920450" y="15793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8666150" y="2492538"/>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467050" y="12626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226025" y="21730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572075" y="29198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54925" y="35740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504850" y="41307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49675" y="46744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7868525" y="1716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399800" y="37044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 name="Shape 137"/>
        <p:cNvGrpSpPr/>
        <p:nvPr/>
      </p:nvGrpSpPr>
      <p:grpSpPr>
        <a:xfrm>
          <a:off x="0" y="0"/>
          <a:ext cx="0" cy="0"/>
          <a:chOff x="0" y="0"/>
          <a:chExt cx="0" cy="0"/>
        </a:xfrm>
      </p:grpSpPr>
      <p:sp>
        <p:nvSpPr>
          <p:cNvPr id="138" name="Google Shape;138;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7"/>
          <p:cNvSpPr txBox="1"/>
          <p:nvPr>
            <p:ph idx="1" type="body"/>
          </p:nvPr>
        </p:nvSpPr>
        <p:spPr>
          <a:xfrm>
            <a:off x="1124175" y="1296425"/>
            <a:ext cx="3655800" cy="28329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Clr>
                <a:schemeClr val="lt1"/>
              </a:buClr>
              <a:buSzPts val="1000"/>
              <a:buFont typeface="Anaheim"/>
              <a:buChar char="●"/>
              <a:defRPr sz="1400">
                <a:solidFill>
                  <a:schemeClr val="lt1"/>
                </a:solidFill>
              </a:defRPr>
            </a:lvl1pPr>
            <a:lvl2pPr indent="-317500" lvl="1" marL="914400" rtl="0">
              <a:lnSpc>
                <a:spcPct val="115000"/>
              </a:lnSpc>
              <a:spcBef>
                <a:spcPts val="0"/>
              </a:spcBef>
              <a:spcAft>
                <a:spcPts val="0"/>
              </a:spcAft>
              <a:buClr>
                <a:schemeClr val="lt1"/>
              </a:buClr>
              <a:buSzPts val="1400"/>
              <a:buFont typeface="Anaheim"/>
              <a:buChar char="○"/>
              <a:defRPr>
                <a:solidFill>
                  <a:schemeClr val="lt1"/>
                </a:solidFill>
              </a:defRPr>
            </a:lvl2pPr>
            <a:lvl3pPr indent="-317500" lvl="2" marL="1371600" rtl="0">
              <a:lnSpc>
                <a:spcPct val="115000"/>
              </a:lnSpc>
              <a:spcBef>
                <a:spcPts val="0"/>
              </a:spcBef>
              <a:spcAft>
                <a:spcPts val="0"/>
              </a:spcAft>
              <a:buClr>
                <a:schemeClr val="lt1"/>
              </a:buClr>
              <a:buSzPts val="1400"/>
              <a:buFont typeface="Anaheim"/>
              <a:buChar char="■"/>
              <a:defRPr>
                <a:solidFill>
                  <a:schemeClr val="lt1"/>
                </a:solidFill>
              </a:defRPr>
            </a:lvl3pPr>
            <a:lvl4pPr indent="-317500" lvl="3" marL="1828800" rtl="0">
              <a:lnSpc>
                <a:spcPct val="115000"/>
              </a:lnSpc>
              <a:spcBef>
                <a:spcPts val="0"/>
              </a:spcBef>
              <a:spcAft>
                <a:spcPts val="0"/>
              </a:spcAft>
              <a:buClr>
                <a:schemeClr val="lt1"/>
              </a:buClr>
              <a:buSzPts val="1400"/>
              <a:buFont typeface="Anaheim"/>
              <a:buChar char="●"/>
              <a:defRPr>
                <a:solidFill>
                  <a:schemeClr val="lt1"/>
                </a:solidFill>
              </a:defRPr>
            </a:lvl4pPr>
            <a:lvl5pPr indent="-317500" lvl="4" marL="2286000" rtl="0">
              <a:lnSpc>
                <a:spcPct val="115000"/>
              </a:lnSpc>
              <a:spcBef>
                <a:spcPts val="0"/>
              </a:spcBef>
              <a:spcAft>
                <a:spcPts val="0"/>
              </a:spcAft>
              <a:buClr>
                <a:schemeClr val="lt1"/>
              </a:buClr>
              <a:buSzPts val="1400"/>
              <a:buFont typeface="Anaheim"/>
              <a:buChar char="○"/>
              <a:defRPr>
                <a:solidFill>
                  <a:schemeClr val="lt1"/>
                </a:solidFill>
              </a:defRPr>
            </a:lvl5pPr>
            <a:lvl6pPr indent="-317500" lvl="5" marL="2743200" rtl="0">
              <a:lnSpc>
                <a:spcPct val="115000"/>
              </a:lnSpc>
              <a:spcBef>
                <a:spcPts val="0"/>
              </a:spcBef>
              <a:spcAft>
                <a:spcPts val="0"/>
              </a:spcAft>
              <a:buClr>
                <a:schemeClr val="lt1"/>
              </a:buClr>
              <a:buSzPts val="1400"/>
              <a:buFont typeface="Anaheim"/>
              <a:buChar char="■"/>
              <a:defRPr>
                <a:solidFill>
                  <a:schemeClr val="lt1"/>
                </a:solidFill>
              </a:defRPr>
            </a:lvl6pPr>
            <a:lvl7pPr indent="-317500" lvl="6" marL="3200400" rtl="0">
              <a:lnSpc>
                <a:spcPct val="115000"/>
              </a:lnSpc>
              <a:spcBef>
                <a:spcPts val="0"/>
              </a:spcBef>
              <a:spcAft>
                <a:spcPts val="0"/>
              </a:spcAft>
              <a:buClr>
                <a:schemeClr val="lt1"/>
              </a:buClr>
              <a:buSzPts val="1400"/>
              <a:buFont typeface="Anaheim"/>
              <a:buChar char="●"/>
              <a:defRPr>
                <a:solidFill>
                  <a:schemeClr val="lt1"/>
                </a:solidFill>
              </a:defRPr>
            </a:lvl7pPr>
            <a:lvl8pPr indent="-317500" lvl="7" marL="3657600" rtl="0">
              <a:lnSpc>
                <a:spcPct val="115000"/>
              </a:lnSpc>
              <a:spcBef>
                <a:spcPts val="0"/>
              </a:spcBef>
              <a:spcAft>
                <a:spcPts val="0"/>
              </a:spcAft>
              <a:buClr>
                <a:schemeClr val="lt1"/>
              </a:buClr>
              <a:buSzPts val="1400"/>
              <a:buFont typeface="Anaheim"/>
              <a:buChar char="○"/>
              <a:defRPr>
                <a:solidFill>
                  <a:schemeClr val="lt1"/>
                </a:solidFill>
              </a:defRPr>
            </a:lvl8pPr>
            <a:lvl9pPr indent="-317500" lvl="8" marL="4114800" rtl="0">
              <a:lnSpc>
                <a:spcPct val="115000"/>
              </a:lnSpc>
              <a:spcBef>
                <a:spcPts val="0"/>
              </a:spcBef>
              <a:spcAft>
                <a:spcPts val="0"/>
              </a:spcAft>
              <a:buClr>
                <a:schemeClr val="lt1"/>
              </a:buClr>
              <a:buSzPts val="1400"/>
              <a:buFont typeface="Anaheim"/>
              <a:buChar char="■"/>
              <a:defRPr>
                <a:solidFill>
                  <a:schemeClr val="lt1"/>
                </a:solidFill>
              </a:defRPr>
            </a:lvl9pPr>
          </a:lstStyle>
          <a:p/>
        </p:txBody>
      </p:sp>
      <p:pic>
        <p:nvPicPr>
          <p:cNvPr id="140" name="Google Shape;140;p7"/>
          <p:cNvPicPr preferRelativeResize="0"/>
          <p:nvPr/>
        </p:nvPicPr>
        <p:blipFill rotWithShape="1">
          <a:blip r:embed="rId2">
            <a:alphaModFix/>
          </a:blip>
          <a:srcRect b="21796" l="0" r="0" t="49806"/>
          <a:stretch/>
        </p:blipFill>
        <p:spPr>
          <a:xfrm flipH="1">
            <a:off x="100" y="3878200"/>
            <a:ext cx="9144003" cy="1460601"/>
          </a:xfrm>
          <a:prstGeom prst="rect">
            <a:avLst/>
          </a:prstGeom>
          <a:noFill/>
          <a:ln>
            <a:noFill/>
          </a:ln>
        </p:spPr>
      </p:pic>
      <p:sp>
        <p:nvSpPr>
          <p:cNvPr id="141" name="Google Shape;141;p7"/>
          <p:cNvSpPr/>
          <p:nvPr/>
        </p:nvSpPr>
        <p:spPr>
          <a:xfrm>
            <a:off x="558400" y="2919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181200" y="21037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359225" y="38781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00200" y="3868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8092325" y="3920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8767000" y="8333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8464450" y="17634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8960800" y="21619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8405050" y="29780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913100" y="35907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8266025" y="39258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1462925" y="3490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8"/>
          <p:cNvSpPr txBox="1"/>
          <p:nvPr>
            <p:ph type="title"/>
          </p:nvPr>
        </p:nvSpPr>
        <p:spPr>
          <a:xfrm>
            <a:off x="1388100" y="535000"/>
            <a:ext cx="6367800" cy="209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155" name="Google Shape;155;p8"/>
          <p:cNvPicPr preferRelativeResize="0"/>
          <p:nvPr/>
        </p:nvPicPr>
        <p:blipFill rotWithShape="1">
          <a:blip r:embed="rId2">
            <a:alphaModFix/>
          </a:blip>
          <a:srcRect b="0" l="4897" r="0" t="0"/>
          <a:stretch/>
        </p:blipFill>
        <p:spPr>
          <a:xfrm>
            <a:off x="0" y="1612806"/>
            <a:ext cx="9144003" cy="5408669"/>
          </a:xfrm>
          <a:prstGeom prst="rect">
            <a:avLst/>
          </a:prstGeom>
          <a:noFill/>
          <a:ln>
            <a:noFill/>
          </a:ln>
        </p:spPr>
      </p:pic>
      <p:sp>
        <p:nvSpPr>
          <p:cNvPr id="156" name="Google Shape;156;p8"/>
          <p:cNvSpPr/>
          <p:nvPr/>
        </p:nvSpPr>
        <p:spPr>
          <a:xfrm>
            <a:off x="1354000" y="8300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814950" y="6542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2807575" y="7586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23250" y="137082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533600" y="225760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68575" y="27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1794450" y="315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1051775" y="26593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2654725" y="31263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201113" y="32782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627600" y="4399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7934400" y="22846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635800" y="28034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7934400" y="31845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7167700" y="37815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8770275" y="606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8634700" y="18236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8862250" y="28616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2066888" y="24546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4003000" y="2400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4691825" y="7964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6186275" y="3403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6646000" y="840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3838575" y="2552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sp>
        <p:nvSpPr>
          <p:cNvPr id="181" name="Google Shape;181;p9"/>
          <p:cNvSpPr txBox="1"/>
          <p:nvPr>
            <p:ph type="title"/>
          </p:nvPr>
        </p:nvSpPr>
        <p:spPr>
          <a:xfrm>
            <a:off x="2241350" y="645650"/>
            <a:ext cx="46614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2" name="Google Shape;182;p9"/>
          <p:cNvSpPr txBox="1"/>
          <p:nvPr>
            <p:ph idx="1" type="subTitle"/>
          </p:nvPr>
        </p:nvSpPr>
        <p:spPr>
          <a:xfrm>
            <a:off x="2241550" y="1630975"/>
            <a:ext cx="4661100" cy="13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83" name="Google Shape;183;p9"/>
          <p:cNvPicPr preferRelativeResize="0"/>
          <p:nvPr/>
        </p:nvPicPr>
        <p:blipFill>
          <a:blip r:embed="rId2">
            <a:alphaModFix/>
          </a:blip>
          <a:stretch>
            <a:fillRect/>
          </a:stretch>
        </p:blipFill>
        <p:spPr>
          <a:xfrm>
            <a:off x="100" y="535000"/>
            <a:ext cx="9144003" cy="5143501"/>
          </a:xfrm>
          <a:prstGeom prst="rect">
            <a:avLst/>
          </a:prstGeom>
          <a:noFill/>
          <a:ln>
            <a:noFill/>
          </a:ln>
        </p:spPr>
      </p:pic>
      <p:sp>
        <p:nvSpPr>
          <p:cNvPr id="184" name="Google Shape;184;p9"/>
          <p:cNvSpPr/>
          <p:nvPr/>
        </p:nvSpPr>
        <p:spPr>
          <a:xfrm>
            <a:off x="982875" y="15841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958400" y="875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1571900" y="11788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242075" y="15893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931400" y="234772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448725" y="4459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1551500" y="3877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209225" y="27265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1041075" y="2996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1561688" y="21576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2421775" y="297050"/>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6961200" y="2388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7644775" y="107985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8428900" y="3929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7654975" y="21678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8680100" y="16423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8642300" y="276435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7268925" y="2996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4585550" y="32021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5775088" y="35584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6450125" y="31158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6742700" y="3679600"/>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8030375" y="31635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2131025" y="2928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3537825" y="44392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4886925" y="191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5780350" y="511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11" name="Shape 211"/>
        <p:cNvGrpSpPr/>
        <p:nvPr/>
      </p:nvGrpSpPr>
      <p:grpSpPr>
        <a:xfrm>
          <a:off x="0" y="0"/>
          <a:ext cx="0" cy="0"/>
          <a:chOff x="0" y="0"/>
          <a:chExt cx="0" cy="0"/>
        </a:xfrm>
      </p:grpSpPr>
      <p:sp>
        <p:nvSpPr>
          <p:cNvPr id="212" name="Google Shape;212;p10"/>
          <p:cNvSpPr txBox="1"/>
          <p:nvPr>
            <p:ph type="title"/>
          </p:nvPr>
        </p:nvSpPr>
        <p:spPr>
          <a:xfrm>
            <a:off x="720000" y="4201225"/>
            <a:ext cx="7704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13" name="Google Shape;213;p10"/>
          <p:cNvPicPr preferRelativeResize="0"/>
          <p:nvPr/>
        </p:nvPicPr>
        <p:blipFill>
          <a:blip r:embed="rId2">
            <a:alphaModFix amt="30000"/>
          </a:blip>
          <a:stretch>
            <a:fillRect/>
          </a:stretch>
        </p:blipFill>
        <p:spPr>
          <a:xfrm>
            <a:off x="0" y="0"/>
            <a:ext cx="9144000" cy="5143495"/>
          </a:xfrm>
          <a:prstGeom prst="rect">
            <a:avLst/>
          </a:prstGeom>
          <a:noFill/>
          <a:ln>
            <a:noFill/>
          </a:ln>
        </p:spPr>
      </p:pic>
      <p:pic>
        <p:nvPicPr>
          <p:cNvPr id="214" name="Google Shape;214;p10"/>
          <p:cNvPicPr preferRelativeResize="0"/>
          <p:nvPr/>
        </p:nvPicPr>
        <p:blipFill rotWithShape="1">
          <a:blip r:embed="rId3">
            <a:alphaModFix/>
          </a:blip>
          <a:srcRect b="9912" l="0" r="0" t="51290"/>
          <a:stretch/>
        </p:blipFill>
        <p:spPr>
          <a:xfrm flipH="1">
            <a:off x="97" y="3147900"/>
            <a:ext cx="9144003" cy="1995601"/>
          </a:xfrm>
          <a:prstGeom prst="rect">
            <a:avLst/>
          </a:prstGeom>
          <a:noFill/>
          <a:ln>
            <a:noFill/>
          </a:ln>
        </p:spPr>
      </p:pic>
      <p:sp>
        <p:nvSpPr>
          <p:cNvPr id="215" name="Google Shape;215;p10"/>
          <p:cNvSpPr/>
          <p:nvPr/>
        </p:nvSpPr>
        <p:spPr>
          <a:xfrm>
            <a:off x="179925" y="22544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259250" y="285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269450" y="327522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1329050" y="4615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2432825" y="164575"/>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6768850" y="212275"/>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7962925" y="37915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8800475" y="9237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8985400" y="3147900"/>
            <a:ext cx="47700" cy="477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4553200" y="384100"/>
            <a:ext cx="37800" cy="378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arcellus"/>
              <a:buNone/>
              <a:defRPr sz="3500">
                <a:solidFill>
                  <a:schemeClr val="lt1"/>
                </a:solidFill>
                <a:latin typeface="Marcellus"/>
                <a:ea typeface="Marcellus"/>
                <a:cs typeface="Marcellus"/>
                <a:sym typeface="Marcellus"/>
              </a:defRPr>
            </a:lvl1pPr>
            <a:lvl2pPr lvl="1"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2pPr>
            <a:lvl3pPr lvl="2"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3pPr>
            <a:lvl4pPr lvl="3"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4pPr>
            <a:lvl5pPr lvl="4"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5pPr>
            <a:lvl6pPr lvl="5"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6pPr>
            <a:lvl7pPr lvl="6"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7pPr>
            <a:lvl8pPr lvl="7"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8pPr>
            <a:lvl9pPr lvl="8" rtl="0">
              <a:spcBef>
                <a:spcPts val="0"/>
              </a:spcBef>
              <a:spcAft>
                <a:spcPts val="0"/>
              </a:spcAft>
              <a:buClr>
                <a:schemeClr val="lt1"/>
              </a:buClr>
              <a:buSzPts val="3500"/>
              <a:buFont typeface="Neucha"/>
              <a:buNone/>
              <a:defRPr sz="3500">
                <a:solidFill>
                  <a:schemeClr val="lt1"/>
                </a:solidFill>
                <a:latin typeface="Neucha"/>
                <a:ea typeface="Neucha"/>
                <a:cs typeface="Neucha"/>
                <a:sym typeface="Neuch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1pPr>
            <a:lvl2pPr indent="-317500" lvl="1" marL="9144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2pPr>
            <a:lvl3pPr indent="-317500" lvl="2" marL="13716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3pPr>
            <a:lvl4pPr indent="-317500" lvl="3" marL="18288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4pPr>
            <a:lvl5pPr indent="-317500" lvl="4" marL="22860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5pPr>
            <a:lvl6pPr indent="-317500" lvl="5" marL="27432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6pPr>
            <a:lvl7pPr indent="-317500" lvl="6" marL="32004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7pPr>
            <a:lvl8pPr indent="-317500" lvl="7" marL="3657600">
              <a:lnSpc>
                <a:spcPct val="100000"/>
              </a:lnSpc>
              <a:spcBef>
                <a:spcPts val="1600"/>
              </a:spcBef>
              <a:spcAft>
                <a:spcPts val="0"/>
              </a:spcAft>
              <a:buClr>
                <a:schemeClr val="lt1"/>
              </a:buClr>
              <a:buSzPts val="1400"/>
              <a:buFont typeface="Nunito"/>
              <a:buChar char="○"/>
              <a:defRPr>
                <a:solidFill>
                  <a:schemeClr val="lt1"/>
                </a:solidFill>
                <a:latin typeface="Nunito"/>
                <a:ea typeface="Nunito"/>
                <a:cs typeface="Nunito"/>
                <a:sym typeface="Nunito"/>
              </a:defRPr>
            </a:lvl8pPr>
            <a:lvl9pPr indent="-317500" lvl="8" marL="4114800">
              <a:lnSpc>
                <a:spcPct val="100000"/>
              </a:lnSpc>
              <a:spcBef>
                <a:spcPts val="1600"/>
              </a:spcBef>
              <a:spcAft>
                <a:spcPts val="1600"/>
              </a:spcAft>
              <a:buClr>
                <a:schemeClr val="lt1"/>
              </a:buClr>
              <a:buSzPts val="1400"/>
              <a:buFont typeface="Nunito"/>
              <a:buChar char="■"/>
              <a:defRPr>
                <a:solidFill>
                  <a:schemeClr val="lt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4.png"/><Relationship Id="rId8"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30.jp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32.png"/><Relationship Id="rId8" Type="http://schemas.openxmlformats.org/officeDocument/2006/relationships/image" Target="../media/image23.png"/><Relationship Id="rId11" Type="http://schemas.openxmlformats.org/officeDocument/2006/relationships/image" Target="../media/image27.png"/><Relationship Id="rId10"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6" name="Shape 636"/>
        <p:cNvGrpSpPr/>
        <p:nvPr/>
      </p:nvGrpSpPr>
      <p:grpSpPr>
        <a:xfrm>
          <a:off x="0" y="0"/>
          <a:ext cx="0" cy="0"/>
          <a:chOff x="0" y="0"/>
          <a:chExt cx="0" cy="0"/>
        </a:xfrm>
      </p:grpSpPr>
      <p:sp>
        <p:nvSpPr>
          <p:cNvPr id="637" name="Google Shape;637;p30"/>
          <p:cNvSpPr txBox="1"/>
          <p:nvPr>
            <p:ph type="ctrTitle"/>
          </p:nvPr>
        </p:nvSpPr>
        <p:spPr>
          <a:xfrm>
            <a:off x="149225" y="717750"/>
            <a:ext cx="8840100" cy="18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Science Project: Predicting All Time Rank</a:t>
            </a:r>
            <a:endParaRPr/>
          </a:p>
        </p:txBody>
      </p:sp>
      <p:sp>
        <p:nvSpPr>
          <p:cNvPr id="638" name="Google Shape;638;p30"/>
          <p:cNvSpPr txBox="1"/>
          <p:nvPr>
            <p:ph idx="1" type="subTitle"/>
          </p:nvPr>
        </p:nvSpPr>
        <p:spPr>
          <a:xfrm>
            <a:off x="2392500" y="2567425"/>
            <a:ext cx="4359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MD Islam, Adrian Flores, Keyvan M. Kani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sp>
        <p:nvSpPr>
          <p:cNvPr id="723" name="Google Shape;723;p39"/>
          <p:cNvSpPr txBox="1"/>
          <p:nvPr>
            <p:ph type="title"/>
          </p:nvPr>
        </p:nvSpPr>
        <p:spPr>
          <a:xfrm>
            <a:off x="1664975" y="1633975"/>
            <a:ext cx="43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Results</a:t>
            </a:r>
            <a:endParaRPr/>
          </a:p>
        </p:txBody>
      </p:sp>
      <p:sp>
        <p:nvSpPr>
          <p:cNvPr id="724" name="Google Shape;724;p39"/>
          <p:cNvSpPr txBox="1"/>
          <p:nvPr>
            <p:ph idx="1" type="subTitle"/>
          </p:nvPr>
        </p:nvSpPr>
        <p:spPr>
          <a:xfrm>
            <a:off x="1664975" y="2475775"/>
            <a:ext cx="39942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developed codes and final results</a:t>
            </a:r>
            <a:endParaRPr/>
          </a:p>
        </p:txBody>
      </p:sp>
      <p:sp>
        <p:nvSpPr>
          <p:cNvPr id="725" name="Google Shape;725;p39"/>
          <p:cNvSpPr txBox="1"/>
          <p:nvPr>
            <p:ph idx="2" type="title"/>
          </p:nvPr>
        </p:nvSpPr>
        <p:spPr>
          <a:xfrm>
            <a:off x="1664975" y="7921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 Classifier (Code Part 1)</a:t>
            </a:r>
            <a:endParaRPr/>
          </a:p>
        </p:txBody>
      </p:sp>
      <p:pic>
        <p:nvPicPr>
          <p:cNvPr id="731" name="Google Shape;731;p40"/>
          <p:cNvPicPr preferRelativeResize="0"/>
          <p:nvPr/>
        </p:nvPicPr>
        <p:blipFill>
          <a:blip r:embed="rId3">
            <a:alphaModFix/>
          </a:blip>
          <a:stretch>
            <a:fillRect/>
          </a:stretch>
        </p:blipFill>
        <p:spPr>
          <a:xfrm>
            <a:off x="333883" y="1152100"/>
            <a:ext cx="8476224" cy="3507575"/>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 Classifier (Code Part 2)</a:t>
            </a:r>
            <a:endParaRPr/>
          </a:p>
        </p:txBody>
      </p:sp>
      <p:pic>
        <p:nvPicPr>
          <p:cNvPr id="737" name="Google Shape;737;p41"/>
          <p:cNvPicPr preferRelativeResize="0"/>
          <p:nvPr/>
        </p:nvPicPr>
        <p:blipFill>
          <a:blip r:embed="rId3">
            <a:alphaModFix/>
          </a:blip>
          <a:stretch>
            <a:fillRect/>
          </a:stretch>
        </p:blipFill>
        <p:spPr>
          <a:xfrm>
            <a:off x="1315365" y="1177874"/>
            <a:ext cx="6513249" cy="3965624"/>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 Classifier (Results)</a:t>
            </a:r>
            <a:endParaRPr/>
          </a:p>
        </p:txBody>
      </p:sp>
      <p:pic>
        <p:nvPicPr>
          <p:cNvPr id="743" name="Google Shape;743;p42"/>
          <p:cNvPicPr preferRelativeResize="0"/>
          <p:nvPr/>
        </p:nvPicPr>
        <p:blipFill>
          <a:blip r:embed="rId3">
            <a:alphaModFix/>
          </a:blip>
          <a:stretch>
            <a:fillRect/>
          </a:stretch>
        </p:blipFill>
        <p:spPr>
          <a:xfrm>
            <a:off x="2233600" y="1145700"/>
            <a:ext cx="4676775" cy="628650"/>
          </a:xfrm>
          <a:prstGeom prst="rect">
            <a:avLst/>
          </a:prstGeom>
          <a:noFill/>
          <a:ln cap="flat" cmpd="sng" w="38100">
            <a:solidFill>
              <a:schemeClr val="accent2"/>
            </a:solidFill>
            <a:prstDash val="solid"/>
            <a:round/>
            <a:headEnd len="sm" w="sm" type="none"/>
            <a:tailEnd len="sm" w="sm" type="none"/>
          </a:ln>
        </p:spPr>
      </p:pic>
      <p:pic>
        <p:nvPicPr>
          <p:cNvPr id="744" name="Google Shape;744;p42"/>
          <p:cNvPicPr preferRelativeResize="0"/>
          <p:nvPr/>
        </p:nvPicPr>
        <p:blipFill>
          <a:blip r:embed="rId4">
            <a:alphaModFix/>
          </a:blip>
          <a:stretch>
            <a:fillRect/>
          </a:stretch>
        </p:blipFill>
        <p:spPr>
          <a:xfrm>
            <a:off x="2655212" y="1902325"/>
            <a:ext cx="3833575" cy="3160549"/>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KNeighborsClassifier</a:t>
            </a:r>
            <a:r>
              <a:rPr lang="en"/>
              <a:t> (Part 1)</a:t>
            </a:r>
            <a:endParaRPr/>
          </a:p>
        </p:txBody>
      </p:sp>
      <p:pic>
        <p:nvPicPr>
          <p:cNvPr id="750" name="Google Shape;750;p43"/>
          <p:cNvPicPr preferRelativeResize="0"/>
          <p:nvPr/>
        </p:nvPicPr>
        <p:blipFill>
          <a:blip r:embed="rId3">
            <a:alphaModFix/>
          </a:blip>
          <a:stretch>
            <a:fillRect/>
          </a:stretch>
        </p:blipFill>
        <p:spPr>
          <a:xfrm>
            <a:off x="1535425" y="1152100"/>
            <a:ext cx="6073115" cy="3507575"/>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KNeighborsClassifier</a:t>
            </a:r>
            <a:r>
              <a:rPr lang="en"/>
              <a:t> (Part 2)</a:t>
            </a:r>
            <a:endParaRPr/>
          </a:p>
        </p:txBody>
      </p:sp>
      <p:pic>
        <p:nvPicPr>
          <p:cNvPr id="756" name="Google Shape;756;p44"/>
          <p:cNvPicPr preferRelativeResize="0"/>
          <p:nvPr/>
        </p:nvPicPr>
        <p:blipFill>
          <a:blip r:embed="rId3">
            <a:alphaModFix/>
          </a:blip>
          <a:stretch>
            <a:fillRect/>
          </a:stretch>
        </p:blipFill>
        <p:spPr>
          <a:xfrm>
            <a:off x="1315375" y="1177875"/>
            <a:ext cx="6513250" cy="3965625"/>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KNeighborsClassifier (Results)</a:t>
            </a:r>
            <a:endParaRPr/>
          </a:p>
        </p:txBody>
      </p:sp>
      <p:pic>
        <p:nvPicPr>
          <p:cNvPr id="762" name="Google Shape;762;p45"/>
          <p:cNvPicPr preferRelativeResize="0"/>
          <p:nvPr/>
        </p:nvPicPr>
        <p:blipFill>
          <a:blip r:embed="rId3">
            <a:alphaModFix/>
          </a:blip>
          <a:stretch>
            <a:fillRect/>
          </a:stretch>
        </p:blipFill>
        <p:spPr>
          <a:xfrm>
            <a:off x="2245425" y="1135113"/>
            <a:ext cx="4653122" cy="649813"/>
          </a:xfrm>
          <a:prstGeom prst="rect">
            <a:avLst/>
          </a:prstGeom>
          <a:noFill/>
          <a:ln cap="flat" cmpd="sng" w="28575">
            <a:solidFill>
              <a:schemeClr val="accent2"/>
            </a:solidFill>
            <a:prstDash val="solid"/>
            <a:round/>
            <a:headEnd len="sm" w="sm" type="none"/>
            <a:tailEnd len="sm" w="sm" type="none"/>
          </a:ln>
        </p:spPr>
      </p:pic>
      <p:pic>
        <p:nvPicPr>
          <p:cNvPr id="763" name="Google Shape;763;p45"/>
          <p:cNvPicPr preferRelativeResize="0"/>
          <p:nvPr/>
        </p:nvPicPr>
        <p:blipFill>
          <a:blip r:embed="rId4">
            <a:alphaModFix/>
          </a:blip>
          <a:stretch>
            <a:fillRect/>
          </a:stretch>
        </p:blipFill>
        <p:spPr>
          <a:xfrm>
            <a:off x="2655200" y="1902325"/>
            <a:ext cx="3833601" cy="316055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(Code Part 1)</a:t>
            </a:r>
            <a:endParaRPr/>
          </a:p>
        </p:txBody>
      </p:sp>
      <p:pic>
        <p:nvPicPr>
          <p:cNvPr id="769" name="Google Shape;769;p46"/>
          <p:cNvPicPr preferRelativeResize="0"/>
          <p:nvPr/>
        </p:nvPicPr>
        <p:blipFill>
          <a:blip r:embed="rId3">
            <a:alphaModFix/>
          </a:blip>
          <a:stretch>
            <a:fillRect/>
          </a:stretch>
        </p:blipFill>
        <p:spPr>
          <a:xfrm>
            <a:off x="455175" y="1161625"/>
            <a:ext cx="8233651" cy="3174225"/>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(Code Part 2)</a:t>
            </a:r>
            <a:endParaRPr/>
          </a:p>
        </p:txBody>
      </p:sp>
      <p:pic>
        <p:nvPicPr>
          <p:cNvPr id="775" name="Google Shape;775;p47"/>
          <p:cNvPicPr preferRelativeResize="0"/>
          <p:nvPr/>
        </p:nvPicPr>
        <p:blipFill>
          <a:blip r:embed="rId3">
            <a:alphaModFix/>
          </a:blip>
          <a:stretch>
            <a:fillRect/>
          </a:stretch>
        </p:blipFill>
        <p:spPr>
          <a:xfrm>
            <a:off x="1474750" y="1111250"/>
            <a:ext cx="6194475" cy="3820975"/>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 (Results)</a:t>
            </a:r>
            <a:endParaRPr/>
          </a:p>
        </p:txBody>
      </p:sp>
      <p:pic>
        <p:nvPicPr>
          <p:cNvPr id="781" name="Google Shape;781;p48"/>
          <p:cNvPicPr preferRelativeResize="0"/>
          <p:nvPr/>
        </p:nvPicPr>
        <p:blipFill>
          <a:blip r:embed="rId3">
            <a:alphaModFix/>
          </a:blip>
          <a:stretch>
            <a:fillRect/>
          </a:stretch>
        </p:blipFill>
        <p:spPr>
          <a:xfrm>
            <a:off x="2400300" y="1161613"/>
            <a:ext cx="4343400" cy="781050"/>
          </a:xfrm>
          <a:prstGeom prst="rect">
            <a:avLst/>
          </a:prstGeom>
          <a:noFill/>
          <a:ln cap="flat" cmpd="sng" w="28575">
            <a:solidFill>
              <a:schemeClr val="accent2"/>
            </a:solidFill>
            <a:prstDash val="solid"/>
            <a:round/>
            <a:headEnd len="sm" w="sm" type="none"/>
            <a:tailEnd len="sm" w="sm" type="none"/>
          </a:ln>
        </p:spPr>
      </p:pic>
      <p:pic>
        <p:nvPicPr>
          <p:cNvPr id="782" name="Google Shape;782;p48"/>
          <p:cNvPicPr preferRelativeResize="0"/>
          <p:nvPr/>
        </p:nvPicPr>
        <p:blipFill>
          <a:blip r:embed="rId4">
            <a:alphaModFix/>
          </a:blip>
          <a:stretch>
            <a:fillRect/>
          </a:stretch>
        </p:blipFill>
        <p:spPr>
          <a:xfrm>
            <a:off x="2255188" y="2086550"/>
            <a:ext cx="4633624" cy="2853525"/>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2" name="Shape 642"/>
        <p:cNvGrpSpPr/>
        <p:nvPr/>
      </p:nvGrpSpPr>
      <p:grpSpPr>
        <a:xfrm>
          <a:off x="0" y="0"/>
          <a:ext cx="0" cy="0"/>
          <a:chOff x="0" y="0"/>
          <a:chExt cx="0" cy="0"/>
        </a:xfrm>
      </p:grpSpPr>
      <p:sp>
        <p:nvSpPr>
          <p:cNvPr id="643" name="Google Shape;643;p31"/>
          <p:cNvSpPr txBox="1"/>
          <p:nvPr>
            <p:ph type="title"/>
          </p:nvPr>
        </p:nvSpPr>
        <p:spPr>
          <a:xfrm>
            <a:off x="720000" y="1534700"/>
            <a:ext cx="248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644" name="Google Shape;644;p31"/>
          <p:cNvSpPr txBox="1"/>
          <p:nvPr>
            <p:ph idx="2" type="title"/>
          </p:nvPr>
        </p:nvSpPr>
        <p:spPr>
          <a:xfrm>
            <a:off x="720000" y="1017725"/>
            <a:ext cx="1355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45" name="Google Shape;645;p31"/>
          <p:cNvSpPr txBox="1"/>
          <p:nvPr>
            <p:ph idx="1" type="subTitle"/>
          </p:nvPr>
        </p:nvSpPr>
        <p:spPr>
          <a:xfrm>
            <a:off x="720000" y="1986200"/>
            <a:ext cx="2216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 details, and goals</a:t>
            </a:r>
            <a:endParaRPr/>
          </a:p>
        </p:txBody>
      </p:sp>
      <p:sp>
        <p:nvSpPr>
          <p:cNvPr id="646" name="Google Shape;646;p31"/>
          <p:cNvSpPr txBox="1"/>
          <p:nvPr>
            <p:ph idx="3" type="title"/>
          </p:nvPr>
        </p:nvSpPr>
        <p:spPr>
          <a:xfrm>
            <a:off x="3330450" y="1534700"/>
            <a:ext cx="248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647" name="Google Shape;647;p31"/>
          <p:cNvSpPr txBox="1"/>
          <p:nvPr>
            <p:ph idx="4" type="title"/>
          </p:nvPr>
        </p:nvSpPr>
        <p:spPr>
          <a:xfrm>
            <a:off x="3330450" y="1017725"/>
            <a:ext cx="1355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48" name="Google Shape;648;p31"/>
          <p:cNvSpPr txBox="1"/>
          <p:nvPr>
            <p:ph idx="5" type="subTitle"/>
          </p:nvPr>
        </p:nvSpPr>
        <p:spPr>
          <a:xfrm>
            <a:off x="3330450" y="1986200"/>
            <a:ext cx="2216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the data</a:t>
            </a:r>
            <a:endParaRPr/>
          </a:p>
        </p:txBody>
      </p:sp>
      <p:sp>
        <p:nvSpPr>
          <p:cNvPr id="649" name="Google Shape;649;p31"/>
          <p:cNvSpPr txBox="1"/>
          <p:nvPr>
            <p:ph idx="6" type="title"/>
          </p:nvPr>
        </p:nvSpPr>
        <p:spPr>
          <a:xfrm>
            <a:off x="5940900" y="1534700"/>
            <a:ext cx="248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Algorithms</a:t>
            </a:r>
            <a:endParaRPr/>
          </a:p>
        </p:txBody>
      </p:sp>
      <p:sp>
        <p:nvSpPr>
          <p:cNvPr id="650" name="Google Shape;650;p31"/>
          <p:cNvSpPr txBox="1"/>
          <p:nvPr>
            <p:ph idx="7" type="title"/>
          </p:nvPr>
        </p:nvSpPr>
        <p:spPr>
          <a:xfrm>
            <a:off x="5940900" y="1017725"/>
            <a:ext cx="1355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51" name="Google Shape;651;p31"/>
          <p:cNvSpPr txBox="1"/>
          <p:nvPr>
            <p:ph idx="8" type="subTitle"/>
          </p:nvPr>
        </p:nvSpPr>
        <p:spPr>
          <a:xfrm>
            <a:off x="5940900" y="1986200"/>
            <a:ext cx="2216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lgorithms that address project requirements</a:t>
            </a:r>
            <a:endParaRPr/>
          </a:p>
        </p:txBody>
      </p:sp>
      <p:sp>
        <p:nvSpPr>
          <p:cNvPr id="652" name="Google Shape;652;p31"/>
          <p:cNvSpPr txBox="1"/>
          <p:nvPr>
            <p:ph idx="9" type="title"/>
          </p:nvPr>
        </p:nvSpPr>
        <p:spPr>
          <a:xfrm>
            <a:off x="720000" y="3156925"/>
            <a:ext cx="248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Results</a:t>
            </a:r>
            <a:endParaRPr/>
          </a:p>
        </p:txBody>
      </p:sp>
      <p:sp>
        <p:nvSpPr>
          <p:cNvPr id="653" name="Google Shape;653;p31"/>
          <p:cNvSpPr txBox="1"/>
          <p:nvPr>
            <p:ph idx="13" type="title"/>
          </p:nvPr>
        </p:nvSpPr>
        <p:spPr>
          <a:xfrm>
            <a:off x="720000" y="2639950"/>
            <a:ext cx="1355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54" name="Google Shape;654;p31"/>
          <p:cNvSpPr txBox="1"/>
          <p:nvPr>
            <p:ph idx="14" type="subTitle"/>
          </p:nvPr>
        </p:nvSpPr>
        <p:spPr>
          <a:xfrm>
            <a:off x="720000" y="3608425"/>
            <a:ext cx="2216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developed codes and final results</a:t>
            </a:r>
            <a:endParaRPr/>
          </a:p>
        </p:txBody>
      </p:sp>
      <p:sp>
        <p:nvSpPr>
          <p:cNvPr id="655" name="Google Shape;655;p31"/>
          <p:cNvSpPr txBox="1"/>
          <p:nvPr>
            <p:ph idx="15" type="title"/>
          </p:nvPr>
        </p:nvSpPr>
        <p:spPr>
          <a:xfrm>
            <a:off x="3330450" y="3156925"/>
            <a:ext cx="248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656" name="Google Shape;656;p31"/>
          <p:cNvSpPr txBox="1"/>
          <p:nvPr>
            <p:ph idx="16" type="title"/>
          </p:nvPr>
        </p:nvSpPr>
        <p:spPr>
          <a:xfrm>
            <a:off x="3330450" y="2639950"/>
            <a:ext cx="1355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57" name="Google Shape;657;p31"/>
          <p:cNvSpPr txBox="1"/>
          <p:nvPr>
            <p:ph idx="17" type="subTitle"/>
          </p:nvPr>
        </p:nvSpPr>
        <p:spPr>
          <a:xfrm>
            <a:off x="3330450" y="3608425"/>
            <a:ext cx="2610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Comparisons of algorithms (accuracies, AUC, &amp; ROC curves)</a:t>
            </a:r>
            <a:endParaRPr/>
          </a:p>
        </p:txBody>
      </p:sp>
      <p:sp>
        <p:nvSpPr>
          <p:cNvPr id="658" name="Google Shape;658;p31"/>
          <p:cNvSpPr txBox="1"/>
          <p:nvPr>
            <p:ph idx="18" type="title"/>
          </p:nvPr>
        </p:nvSpPr>
        <p:spPr>
          <a:xfrm>
            <a:off x="5940900" y="3156925"/>
            <a:ext cx="2483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Responsibilities</a:t>
            </a:r>
            <a:endParaRPr/>
          </a:p>
        </p:txBody>
      </p:sp>
      <p:sp>
        <p:nvSpPr>
          <p:cNvPr id="659" name="Google Shape;659;p31"/>
          <p:cNvSpPr txBox="1"/>
          <p:nvPr>
            <p:ph idx="19" type="title"/>
          </p:nvPr>
        </p:nvSpPr>
        <p:spPr>
          <a:xfrm>
            <a:off x="5940900" y="2639950"/>
            <a:ext cx="1355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60" name="Google Shape;660;p31"/>
          <p:cNvSpPr txBox="1"/>
          <p:nvPr>
            <p:ph idx="20" type="subTitle"/>
          </p:nvPr>
        </p:nvSpPr>
        <p:spPr>
          <a:xfrm>
            <a:off x="5940900" y="3608425"/>
            <a:ext cx="2216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responsibility of each team member</a:t>
            </a:r>
            <a:endParaRPr/>
          </a:p>
        </p:txBody>
      </p:sp>
      <p:sp>
        <p:nvSpPr>
          <p:cNvPr id="661" name="Google Shape;661;p31"/>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662" name="Google Shape;662;p31"/>
          <p:cNvSpPr/>
          <p:nvPr/>
        </p:nvSpPr>
        <p:spPr>
          <a:xfrm>
            <a:off x="931400" y="2347725"/>
            <a:ext cx="27000" cy="270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1310063" y="702275"/>
            <a:ext cx="58200" cy="58200"/>
          </a:xfrm>
          <a:prstGeom prst="ellipse">
            <a:avLst/>
          </a:prstGeom>
          <a:solidFill>
            <a:schemeClr val="lt1"/>
          </a:solidFill>
          <a:ln>
            <a:noFill/>
          </a:ln>
          <a:effectLst>
            <a:outerShdw blurRad="700088" rotWithShape="0" algn="bl" dir="8220000" dist="400050">
              <a:schemeClr val="lt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49"/>
          <p:cNvSpPr txBox="1"/>
          <p:nvPr>
            <p:ph type="title"/>
          </p:nvPr>
        </p:nvSpPr>
        <p:spPr>
          <a:xfrm>
            <a:off x="1664975" y="1633975"/>
            <a:ext cx="43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788" name="Google Shape;788;p49"/>
          <p:cNvSpPr txBox="1"/>
          <p:nvPr>
            <p:ph idx="1" type="subTitle"/>
          </p:nvPr>
        </p:nvSpPr>
        <p:spPr>
          <a:xfrm>
            <a:off x="1664975" y="2475775"/>
            <a:ext cx="39942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Comparisons of algorithms (accuracies and ROC curves)</a:t>
            </a:r>
            <a:endParaRPr/>
          </a:p>
        </p:txBody>
      </p:sp>
      <p:sp>
        <p:nvSpPr>
          <p:cNvPr id="789" name="Google Shape;789;p49"/>
          <p:cNvSpPr txBox="1"/>
          <p:nvPr>
            <p:ph idx="2" type="title"/>
          </p:nvPr>
        </p:nvSpPr>
        <p:spPr>
          <a:xfrm>
            <a:off x="1664975" y="7921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Comparison</a:t>
            </a:r>
            <a:endParaRPr/>
          </a:p>
        </p:txBody>
      </p:sp>
      <p:pic>
        <p:nvPicPr>
          <p:cNvPr id="795" name="Google Shape;795;p50"/>
          <p:cNvPicPr preferRelativeResize="0"/>
          <p:nvPr/>
        </p:nvPicPr>
        <p:blipFill>
          <a:blip r:embed="rId3">
            <a:alphaModFix/>
          </a:blip>
          <a:stretch>
            <a:fillRect/>
          </a:stretch>
        </p:blipFill>
        <p:spPr>
          <a:xfrm>
            <a:off x="6405275" y="1125525"/>
            <a:ext cx="2680799" cy="507150"/>
          </a:xfrm>
          <a:prstGeom prst="rect">
            <a:avLst/>
          </a:prstGeom>
          <a:noFill/>
          <a:ln cap="flat" cmpd="sng" w="28575">
            <a:solidFill>
              <a:schemeClr val="accent2"/>
            </a:solidFill>
            <a:prstDash val="solid"/>
            <a:round/>
            <a:headEnd len="sm" w="sm" type="none"/>
            <a:tailEnd len="sm" w="sm" type="none"/>
          </a:ln>
        </p:spPr>
      </p:pic>
      <p:pic>
        <p:nvPicPr>
          <p:cNvPr id="796" name="Google Shape;796;p50"/>
          <p:cNvPicPr preferRelativeResize="0"/>
          <p:nvPr/>
        </p:nvPicPr>
        <p:blipFill>
          <a:blip r:embed="rId4">
            <a:alphaModFix/>
          </a:blip>
          <a:stretch>
            <a:fillRect/>
          </a:stretch>
        </p:blipFill>
        <p:spPr>
          <a:xfrm>
            <a:off x="6405276" y="1740466"/>
            <a:ext cx="2680793" cy="2466634"/>
          </a:xfrm>
          <a:prstGeom prst="rect">
            <a:avLst/>
          </a:prstGeom>
          <a:noFill/>
          <a:ln cap="flat" cmpd="sng" w="28575">
            <a:solidFill>
              <a:schemeClr val="accent2"/>
            </a:solidFill>
            <a:prstDash val="solid"/>
            <a:round/>
            <a:headEnd len="sm" w="sm" type="none"/>
            <a:tailEnd len="sm" w="sm" type="none"/>
          </a:ln>
        </p:spPr>
      </p:pic>
      <p:pic>
        <p:nvPicPr>
          <p:cNvPr id="797" name="Google Shape;797;p50"/>
          <p:cNvPicPr preferRelativeResize="0"/>
          <p:nvPr/>
        </p:nvPicPr>
        <p:blipFill>
          <a:blip r:embed="rId5">
            <a:alphaModFix/>
          </a:blip>
          <a:stretch>
            <a:fillRect/>
          </a:stretch>
        </p:blipFill>
        <p:spPr>
          <a:xfrm>
            <a:off x="62375" y="1129800"/>
            <a:ext cx="2645699" cy="491950"/>
          </a:xfrm>
          <a:prstGeom prst="rect">
            <a:avLst/>
          </a:prstGeom>
          <a:noFill/>
          <a:ln cap="flat" cmpd="sng" w="38100">
            <a:solidFill>
              <a:schemeClr val="accent2"/>
            </a:solidFill>
            <a:prstDash val="solid"/>
            <a:round/>
            <a:headEnd len="sm" w="sm" type="none"/>
            <a:tailEnd len="sm" w="sm" type="none"/>
          </a:ln>
        </p:spPr>
      </p:pic>
      <p:pic>
        <p:nvPicPr>
          <p:cNvPr id="798" name="Google Shape;798;p50"/>
          <p:cNvPicPr preferRelativeResize="0"/>
          <p:nvPr/>
        </p:nvPicPr>
        <p:blipFill>
          <a:blip r:embed="rId6">
            <a:alphaModFix/>
          </a:blip>
          <a:stretch>
            <a:fillRect/>
          </a:stretch>
        </p:blipFill>
        <p:spPr>
          <a:xfrm>
            <a:off x="62371" y="1733800"/>
            <a:ext cx="2645699" cy="2473301"/>
          </a:xfrm>
          <a:prstGeom prst="rect">
            <a:avLst/>
          </a:prstGeom>
          <a:noFill/>
          <a:ln cap="flat" cmpd="sng" w="38100">
            <a:solidFill>
              <a:schemeClr val="accent2"/>
            </a:solidFill>
            <a:prstDash val="solid"/>
            <a:round/>
            <a:headEnd len="sm" w="sm" type="none"/>
            <a:tailEnd len="sm" w="sm" type="none"/>
          </a:ln>
        </p:spPr>
      </p:pic>
      <p:sp>
        <p:nvSpPr>
          <p:cNvPr id="799" name="Google Shape;799;p50"/>
          <p:cNvSpPr txBox="1"/>
          <p:nvPr/>
        </p:nvSpPr>
        <p:spPr>
          <a:xfrm>
            <a:off x="537300" y="4314900"/>
            <a:ext cx="8069400" cy="9363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Nunito"/>
                <a:ea typeface="Nunito"/>
                <a:cs typeface="Nunito"/>
                <a:sym typeface="Nunito"/>
              </a:rPr>
              <a:t>In terms of accuracies, the Decision Tree Classifier had the </a:t>
            </a:r>
            <a:r>
              <a:rPr b="1" lang="en" sz="1800">
                <a:solidFill>
                  <a:schemeClr val="lt1"/>
                </a:solidFill>
                <a:latin typeface="Nunito"/>
                <a:ea typeface="Nunito"/>
                <a:cs typeface="Nunito"/>
                <a:sym typeface="Nunito"/>
              </a:rPr>
              <a:t>highest accuracy of 99.6%</a:t>
            </a:r>
            <a:r>
              <a:rPr lang="en" sz="1800">
                <a:solidFill>
                  <a:schemeClr val="lt1"/>
                </a:solidFill>
                <a:latin typeface="Nunito"/>
                <a:ea typeface="Nunito"/>
                <a:cs typeface="Nunito"/>
                <a:sym typeface="Nunito"/>
              </a:rPr>
              <a:t>, but the KNN </a:t>
            </a:r>
            <a:r>
              <a:rPr lang="en" sz="1800">
                <a:solidFill>
                  <a:schemeClr val="lt1"/>
                </a:solidFill>
                <a:latin typeface="Nunito"/>
                <a:ea typeface="Nunito"/>
                <a:cs typeface="Nunito"/>
                <a:sym typeface="Nunito"/>
              </a:rPr>
              <a:t>Classifier</a:t>
            </a:r>
            <a:r>
              <a:rPr lang="en" sz="1800">
                <a:solidFill>
                  <a:schemeClr val="lt1"/>
                </a:solidFill>
                <a:latin typeface="Nunito"/>
                <a:ea typeface="Nunito"/>
                <a:cs typeface="Nunito"/>
                <a:sym typeface="Nunito"/>
              </a:rPr>
              <a:t> had the highest </a:t>
            </a:r>
            <a:r>
              <a:rPr b="1" lang="en" sz="1800">
                <a:solidFill>
                  <a:schemeClr val="lt1"/>
                </a:solidFill>
                <a:latin typeface="Nunito"/>
                <a:ea typeface="Nunito"/>
                <a:cs typeface="Nunito"/>
                <a:sym typeface="Nunito"/>
              </a:rPr>
              <a:t>AUC of 45.8%</a:t>
            </a:r>
            <a:r>
              <a:rPr lang="en" sz="1800">
                <a:solidFill>
                  <a:schemeClr val="lt1"/>
                </a:solidFill>
                <a:latin typeface="Nunito"/>
                <a:ea typeface="Nunito"/>
                <a:cs typeface="Nunito"/>
                <a:sym typeface="Nunito"/>
              </a:rPr>
              <a:t> and</a:t>
            </a:r>
            <a:r>
              <a:rPr b="1" lang="en" sz="1800">
                <a:solidFill>
                  <a:schemeClr val="lt1"/>
                </a:solidFill>
                <a:latin typeface="Nunito"/>
                <a:ea typeface="Nunito"/>
                <a:cs typeface="Nunito"/>
                <a:sym typeface="Nunito"/>
              </a:rPr>
              <a:t> ROC Area of 0.46</a:t>
            </a:r>
            <a:r>
              <a:rPr lang="en" sz="1800">
                <a:solidFill>
                  <a:schemeClr val="lt1"/>
                </a:solidFill>
                <a:latin typeface="Nunito"/>
                <a:ea typeface="Nunito"/>
                <a:cs typeface="Nunito"/>
                <a:sym typeface="Nunito"/>
              </a:rPr>
              <a:t>!</a:t>
            </a:r>
            <a:endParaRPr>
              <a:solidFill>
                <a:schemeClr val="lt1"/>
              </a:solidFill>
              <a:latin typeface="Nunito"/>
              <a:ea typeface="Nunito"/>
              <a:cs typeface="Nunito"/>
              <a:sym typeface="Nunito"/>
            </a:endParaRPr>
          </a:p>
        </p:txBody>
      </p:sp>
      <p:pic>
        <p:nvPicPr>
          <p:cNvPr id="800" name="Google Shape;800;p50"/>
          <p:cNvPicPr preferRelativeResize="0"/>
          <p:nvPr/>
        </p:nvPicPr>
        <p:blipFill>
          <a:blip r:embed="rId7">
            <a:alphaModFix/>
          </a:blip>
          <a:stretch>
            <a:fillRect/>
          </a:stretch>
        </p:blipFill>
        <p:spPr>
          <a:xfrm>
            <a:off x="3146562" y="1125525"/>
            <a:ext cx="2820230" cy="507150"/>
          </a:xfrm>
          <a:prstGeom prst="rect">
            <a:avLst/>
          </a:prstGeom>
          <a:noFill/>
          <a:ln cap="flat" cmpd="sng" w="28575">
            <a:solidFill>
              <a:schemeClr val="accent2"/>
            </a:solidFill>
            <a:prstDash val="solid"/>
            <a:round/>
            <a:headEnd len="sm" w="sm" type="none"/>
            <a:tailEnd len="sm" w="sm" type="none"/>
          </a:ln>
        </p:spPr>
      </p:pic>
      <p:pic>
        <p:nvPicPr>
          <p:cNvPr id="801" name="Google Shape;801;p50"/>
          <p:cNvPicPr preferRelativeResize="0"/>
          <p:nvPr/>
        </p:nvPicPr>
        <p:blipFill rotWithShape="1">
          <a:blip r:embed="rId8">
            <a:alphaModFix/>
          </a:blip>
          <a:srcRect b="0" l="0" r="16687" t="0"/>
          <a:stretch/>
        </p:blipFill>
        <p:spPr>
          <a:xfrm>
            <a:off x="2903500" y="1740475"/>
            <a:ext cx="3337003" cy="2466624"/>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5" name="Shape 805"/>
        <p:cNvGrpSpPr/>
        <p:nvPr/>
      </p:nvGrpSpPr>
      <p:grpSpPr>
        <a:xfrm>
          <a:off x="0" y="0"/>
          <a:ext cx="0" cy="0"/>
          <a:chOff x="0" y="0"/>
          <a:chExt cx="0" cy="0"/>
        </a:xfrm>
      </p:grpSpPr>
      <p:sp>
        <p:nvSpPr>
          <p:cNvPr id="806" name="Google Shape;806;p51"/>
          <p:cNvSpPr txBox="1"/>
          <p:nvPr>
            <p:ph type="title"/>
          </p:nvPr>
        </p:nvSpPr>
        <p:spPr>
          <a:xfrm>
            <a:off x="1664975" y="1633975"/>
            <a:ext cx="43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Responsibilities</a:t>
            </a:r>
            <a:endParaRPr/>
          </a:p>
        </p:txBody>
      </p:sp>
      <p:sp>
        <p:nvSpPr>
          <p:cNvPr id="807" name="Google Shape;807;p51"/>
          <p:cNvSpPr txBox="1"/>
          <p:nvPr>
            <p:ph idx="1" type="subTitle"/>
          </p:nvPr>
        </p:nvSpPr>
        <p:spPr>
          <a:xfrm>
            <a:off x="1664975" y="2475775"/>
            <a:ext cx="39942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responsibility of each team member</a:t>
            </a:r>
            <a:endParaRPr/>
          </a:p>
        </p:txBody>
      </p:sp>
      <p:sp>
        <p:nvSpPr>
          <p:cNvPr id="808" name="Google Shape;808;p51"/>
          <p:cNvSpPr txBox="1"/>
          <p:nvPr>
            <p:ph idx="2" type="title"/>
          </p:nvPr>
        </p:nvSpPr>
        <p:spPr>
          <a:xfrm>
            <a:off x="1664975" y="7921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2"/>
          <p:cNvSpPr txBox="1"/>
          <p:nvPr/>
        </p:nvSpPr>
        <p:spPr>
          <a:xfrm>
            <a:off x="776000" y="1273450"/>
            <a:ext cx="7491300" cy="35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Nunito"/>
                <a:ea typeface="Nunito"/>
                <a:cs typeface="Nunito"/>
                <a:sym typeface="Nunito"/>
              </a:rPr>
              <a:t>Keyvan M. Kani</a:t>
            </a:r>
            <a:r>
              <a:rPr lang="en" sz="1700">
                <a:solidFill>
                  <a:schemeClr val="lt1"/>
                </a:solidFill>
                <a:latin typeface="Nunito"/>
                <a:ea typeface="Nunito"/>
                <a:cs typeface="Nunito"/>
                <a:sym typeface="Nunito"/>
              </a:rPr>
              <a:t>: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Decision Tree Classifier</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Presentation Report + Slides </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a:p>
            <a:pPr indent="0" lvl="0" marL="0" rtl="0" algn="l">
              <a:spcBef>
                <a:spcPts val="0"/>
              </a:spcBef>
              <a:spcAft>
                <a:spcPts val="0"/>
              </a:spcAft>
              <a:buNone/>
            </a:pPr>
            <a:r>
              <a:rPr b="1" lang="en" sz="1700">
                <a:solidFill>
                  <a:schemeClr val="lt1"/>
                </a:solidFill>
                <a:latin typeface="Nunito"/>
                <a:ea typeface="Nunito"/>
                <a:cs typeface="Nunito"/>
                <a:sym typeface="Nunito"/>
              </a:rPr>
              <a:t>Md Islam:</a:t>
            </a:r>
            <a:r>
              <a:rPr lang="en" sz="1700">
                <a:solidFill>
                  <a:schemeClr val="lt1"/>
                </a:solidFill>
                <a:latin typeface="Nunito"/>
                <a:ea typeface="Nunito"/>
                <a:cs typeface="Nunito"/>
                <a:sym typeface="Nunito"/>
              </a:rPr>
              <a:t>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Logistic Regression</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Presentation Report + Slides</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a:p>
            <a:pPr indent="0" lvl="0" marL="0" rtl="0" algn="l">
              <a:spcBef>
                <a:spcPts val="0"/>
              </a:spcBef>
              <a:spcAft>
                <a:spcPts val="0"/>
              </a:spcAft>
              <a:buNone/>
            </a:pPr>
            <a:r>
              <a:rPr b="1" lang="en" sz="1700">
                <a:solidFill>
                  <a:schemeClr val="lt1"/>
                </a:solidFill>
                <a:latin typeface="Nunito"/>
                <a:ea typeface="Nunito"/>
                <a:cs typeface="Nunito"/>
                <a:sym typeface="Nunito"/>
              </a:rPr>
              <a:t>Adrian Flores</a:t>
            </a:r>
            <a:r>
              <a:rPr lang="en" sz="1700">
                <a:solidFill>
                  <a:schemeClr val="lt1"/>
                </a:solidFill>
                <a:latin typeface="Nunito"/>
                <a:ea typeface="Nunito"/>
                <a:cs typeface="Nunito"/>
                <a:sym typeface="Nunito"/>
              </a:rPr>
              <a:t>: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KNN Algorithm</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Presentation Report + Slides</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a:p>
            <a:pPr indent="0" lvl="0" marL="0" rtl="0" algn="l">
              <a:spcBef>
                <a:spcPts val="0"/>
              </a:spcBef>
              <a:spcAft>
                <a:spcPts val="0"/>
              </a:spcAft>
              <a:buNone/>
            </a:pPr>
            <a:r>
              <a:rPr lang="en" sz="1700">
                <a:solidFill>
                  <a:schemeClr val="lt1"/>
                </a:solidFill>
                <a:latin typeface="Nunito"/>
                <a:ea typeface="Nunito"/>
                <a:cs typeface="Nunito"/>
                <a:sym typeface="Nunito"/>
              </a:rPr>
              <a:t>                                </a:t>
            </a:r>
            <a:endParaRPr sz="1700">
              <a:solidFill>
                <a:schemeClr val="lt1"/>
              </a:solidFill>
              <a:latin typeface="Nunito"/>
              <a:ea typeface="Nunito"/>
              <a:cs typeface="Nunito"/>
              <a:sym typeface="Nunito"/>
            </a:endParaRPr>
          </a:p>
        </p:txBody>
      </p:sp>
      <p:sp>
        <p:nvSpPr>
          <p:cNvPr id="814" name="Google Shape;814;p52"/>
          <p:cNvSpPr txBox="1"/>
          <p:nvPr/>
        </p:nvSpPr>
        <p:spPr>
          <a:xfrm>
            <a:off x="855600" y="258675"/>
            <a:ext cx="7411800" cy="7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Marcellus"/>
                <a:ea typeface="Marcellus"/>
                <a:cs typeface="Marcellus"/>
                <a:sym typeface="Marcellus"/>
              </a:rPr>
              <a:t>Task Breakdown</a:t>
            </a:r>
            <a:endParaRPr sz="3500">
              <a:solidFill>
                <a:schemeClr val="lt1"/>
              </a:solidFill>
              <a:latin typeface="Marcellus"/>
              <a:ea typeface="Marcellus"/>
              <a:cs typeface="Marcellus"/>
              <a:sym typeface="Marcellu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53"/>
          <p:cNvSpPr txBox="1"/>
          <p:nvPr>
            <p:ph type="title"/>
          </p:nvPr>
        </p:nvSpPr>
        <p:spPr>
          <a:xfrm>
            <a:off x="720000" y="421550"/>
            <a:ext cx="7704000" cy="10017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Neucha"/>
                <a:ea typeface="Neucha"/>
                <a:cs typeface="Neucha"/>
                <a:sym typeface="Neucha"/>
              </a:rPr>
              <a:t>Thank you for attending </a:t>
            </a:r>
            <a:r>
              <a:rPr lang="en" sz="3800">
                <a:latin typeface="Neucha"/>
                <a:ea typeface="Neucha"/>
                <a:cs typeface="Neucha"/>
                <a:sym typeface="Neucha"/>
              </a:rPr>
              <a:t>our</a:t>
            </a:r>
            <a:r>
              <a:rPr lang="en" sz="3800">
                <a:latin typeface="Neucha"/>
                <a:ea typeface="Neucha"/>
                <a:cs typeface="Neucha"/>
                <a:sym typeface="Neucha"/>
              </a:rPr>
              <a:t> presentation!</a:t>
            </a:r>
            <a:endParaRPr sz="3800">
              <a:latin typeface="Neucha"/>
              <a:ea typeface="Neucha"/>
              <a:cs typeface="Neucha"/>
              <a:sym typeface="Neucha"/>
            </a:endParaRPr>
          </a:p>
        </p:txBody>
      </p:sp>
      <p:pic>
        <p:nvPicPr>
          <p:cNvPr id="820" name="Google Shape;820;p53"/>
          <p:cNvPicPr preferRelativeResize="0"/>
          <p:nvPr/>
        </p:nvPicPr>
        <p:blipFill rotWithShape="1">
          <a:blip r:embed="rId4">
            <a:alphaModFix/>
          </a:blip>
          <a:srcRect b="17211" l="16617" r="16751" t="16968"/>
          <a:stretch/>
        </p:blipFill>
        <p:spPr>
          <a:xfrm>
            <a:off x="1059388" y="1719086"/>
            <a:ext cx="1517525" cy="1499025"/>
          </a:xfrm>
          <a:prstGeom prst="rect">
            <a:avLst/>
          </a:prstGeom>
          <a:noFill/>
          <a:ln>
            <a:noFill/>
          </a:ln>
        </p:spPr>
      </p:pic>
      <p:pic>
        <p:nvPicPr>
          <p:cNvPr id="821" name="Google Shape;821;p53"/>
          <p:cNvPicPr preferRelativeResize="0"/>
          <p:nvPr/>
        </p:nvPicPr>
        <p:blipFill rotWithShape="1">
          <a:blip r:embed="rId5">
            <a:alphaModFix/>
          </a:blip>
          <a:srcRect b="19550" l="19586" r="19961" t="19997"/>
          <a:stretch/>
        </p:blipFill>
        <p:spPr>
          <a:xfrm>
            <a:off x="2895288" y="1719088"/>
            <a:ext cx="1517525" cy="1517525"/>
          </a:xfrm>
          <a:prstGeom prst="rect">
            <a:avLst/>
          </a:prstGeom>
          <a:noFill/>
          <a:ln>
            <a:noFill/>
          </a:ln>
        </p:spPr>
      </p:pic>
      <p:pic>
        <p:nvPicPr>
          <p:cNvPr id="822" name="Google Shape;822;p53"/>
          <p:cNvPicPr preferRelativeResize="0"/>
          <p:nvPr/>
        </p:nvPicPr>
        <p:blipFill>
          <a:blip r:embed="rId6">
            <a:alphaModFix/>
          </a:blip>
          <a:stretch>
            <a:fillRect/>
          </a:stretch>
        </p:blipFill>
        <p:spPr>
          <a:xfrm>
            <a:off x="4731188" y="1715175"/>
            <a:ext cx="1517525" cy="1525354"/>
          </a:xfrm>
          <a:prstGeom prst="rect">
            <a:avLst/>
          </a:prstGeom>
          <a:noFill/>
          <a:ln>
            <a:noFill/>
          </a:ln>
        </p:spPr>
      </p:pic>
      <p:pic>
        <p:nvPicPr>
          <p:cNvPr id="823" name="Google Shape;823;p53"/>
          <p:cNvPicPr preferRelativeResize="0"/>
          <p:nvPr/>
        </p:nvPicPr>
        <p:blipFill>
          <a:blip r:embed="rId7">
            <a:alphaModFix/>
          </a:blip>
          <a:stretch>
            <a:fillRect/>
          </a:stretch>
        </p:blipFill>
        <p:spPr>
          <a:xfrm>
            <a:off x="6567088" y="1788625"/>
            <a:ext cx="1517525" cy="1517525"/>
          </a:xfrm>
          <a:prstGeom prst="rect">
            <a:avLst/>
          </a:prstGeom>
          <a:noFill/>
          <a:ln>
            <a:noFill/>
          </a:ln>
        </p:spPr>
      </p:pic>
      <p:pic>
        <p:nvPicPr>
          <p:cNvPr id="824" name="Google Shape;824;p53"/>
          <p:cNvPicPr preferRelativeResize="0"/>
          <p:nvPr/>
        </p:nvPicPr>
        <p:blipFill rotWithShape="1">
          <a:blip r:embed="rId8">
            <a:alphaModFix/>
          </a:blip>
          <a:srcRect b="16515" l="15967" r="16171" t="16782"/>
          <a:stretch/>
        </p:blipFill>
        <p:spPr>
          <a:xfrm>
            <a:off x="1059387" y="3425750"/>
            <a:ext cx="1517525" cy="1494525"/>
          </a:xfrm>
          <a:prstGeom prst="rect">
            <a:avLst/>
          </a:prstGeom>
          <a:noFill/>
          <a:ln>
            <a:noFill/>
          </a:ln>
        </p:spPr>
      </p:pic>
      <p:pic>
        <p:nvPicPr>
          <p:cNvPr id="825" name="Google Shape;825;p53"/>
          <p:cNvPicPr preferRelativeResize="0"/>
          <p:nvPr/>
        </p:nvPicPr>
        <p:blipFill>
          <a:blip r:embed="rId9">
            <a:alphaModFix/>
          </a:blip>
          <a:stretch>
            <a:fillRect/>
          </a:stretch>
        </p:blipFill>
        <p:spPr>
          <a:xfrm>
            <a:off x="6567100" y="3414250"/>
            <a:ext cx="1517525" cy="1517525"/>
          </a:xfrm>
          <a:prstGeom prst="rect">
            <a:avLst/>
          </a:prstGeom>
          <a:noFill/>
          <a:ln>
            <a:noFill/>
          </a:ln>
        </p:spPr>
      </p:pic>
      <p:pic>
        <p:nvPicPr>
          <p:cNvPr id="826" name="Google Shape;826;p53"/>
          <p:cNvPicPr preferRelativeResize="0"/>
          <p:nvPr/>
        </p:nvPicPr>
        <p:blipFill>
          <a:blip r:embed="rId10">
            <a:alphaModFix/>
          </a:blip>
          <a:stretch>
            <a:fillRect/>
          </a:stretch>
        </p:blipFill>
        <p:spPr>
          <a:xfrm>
            <a:off x="2895299" y="3425749"/>
            <a:ext cx="1517524" cy="1517524"/>
          </a:xfrm>
          <a:prstGeom prst="rect">
            <a:avLst/>
          </a:prstGeom>
          <a:noFill/>
          <a:ln>
            <a:noFill/>
          </a:ln>
        </p:spPr>
      </p:pic>
      <p:pic>
        <p:nvPicPr>
          <p:cNvPr id="827" name="Google Shape;827;p53"/>
          <p:cNvPicPr preferRelativeResize="0"/>
          <p:nvPr/>
        </p:nvPicPr>
        <p:blipFill>
          <a:blip r:embed="rId11">
            <a:alphaModFix/>
          </a:blip>
          <a:stretch>
            <a:fillRect/>
          </a:stretch>
        </p:blipFill>
        <p:spPr>
          <a:xfrm>
            <a:off x="4731200" y="3414250"/>
            <a:ext cx="1517524" cy="1517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32"/>
          <p:cNvSpPr txBox="1"/>
          <p:nvPr>
            <p:ph type="title"/>
          </p:nvPr>
        </p:nvSpPr>
        <p:spPr>
          <a:xfrm>
            <a:off x="1664975" y="1633975"/>
            <a:ext cx="4958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669" name="Google Shape;669;p32"/>
          <p:cNvSpPr txBox="1"/>
          <p:nvPr>
            <p:ph idx="1" type="subTitle"/>
          </p:nvPr>
        </p:nvSpPr>
        <p:spPr>
          <a:xfrm>
            <a:off x="1664975" y="2475775"/>
            <a:ext cx="35376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 details, and goals</a:t>
            </a:r>
            <a:endParaRPr/>
          </a:p>
        </p:txBody>
      </p:sp>
      <p:sp>
        <p:nvSpPr>
          <p:cNvPr id="670" name="Google Shape;670;p32"/>
          <p:cNvSpPr txBox="1"/>
          <p:nvPr>
            <p:ph idx="2" type="title"/>
          </p:nvPr>
        </p:nvSpPr>
        <p:spPr>
          <a:xfrm>
            <a:off x="1664975" y="7921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3"/>
          <p:cNvSpPr txBox="1"/>
          <p:nvPr>
            <p:ph type="title"/>
          </p:nvPr>
        </p:nvSpPr>
        <p:spPr>
          <a:xfrm>
            <a:off x="1411400" y="675750"/>
            <a:ext cx="5952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676" name="Google Shape;676;p33"/>
          <p:cNvSpPr txBox="1"/>
          <p:nvPr>
            <p:ph idx="1" type="subTitle"/>
          </p:nvPr>
        </p:nvSpPr>
        <p:spPr>
          <a:xfrm>
            <a:off x="1411400" y="1248450"/>
            <a:ext cx="6908400" cy="13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explores music streaming trends using the "Most Streamed Spotify Songs 2024" dataset. It identifies factors behind high streaming counts, popular genres, and correlations between song attributes and popularity. Predictive models like </a:t>
            </a:r>
            <a:r>
              <a:rPr lang="en"/>
              <a:t>Decision Tree, </a:t>
            </a:r>
            <a:r>
              <a:rPr lang="en"/>
              <a:t>KNN, and Linear Regression classifiers are used to predict the "All Time Rank." Our goal is to offer actionable insights for artists and producers to enhance performance across streaming platforms.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34"/>
          <p:cNvSpPr txBox="1"/>
          <p:nvPr>
            <p:ph type="title"/>
          </p:nvPr>
        </p:nvSpPr>
        <p:spPr>
          <a:xfrm>
            <a:off x="1664975" y="1633975"/>
            <a:ext cx="4305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682" name="Google Shape;682;p34"/>
          <p:cNvSpPr txBox="1"/>
          <p:nvPr>
            <p:ph idx="1" type="subTitle"/>
          </p:nvPr>
        </p:nvSpPr>
        <p:spPr>
          <a:xfrm>
            <a:off x="1664975" y="2475775"/>
            <a:ext cx="35376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about the data</a:t>
            </a:r>
            <a:endParaRPr/>
          </a:p>
        </p:txBody>
      </p:sp>
      <p:sp>
        <p:nvSpPr>
          <p:cNvPr id="683" name="Google Shape;683;p34"/>
          <p:cNvSpPr txBox="1"/>
          <p:nvPr>
            <p:ph idx="2" type="title"/>
          </p:nvPr>
        </p:nvSpPr>
        <p:spPr>
          <a:xfrm>
            <a:off x="1664975" y="7921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5"/>
          <p:cNvSpPr txBox="1"/>
          <p:nvPr>
            <p:ph idx="1" type="subTitle"/>
          </p:nvPr>
        </p:nvSpPr>
        <p:spPr>
          <a:xfrm>
            <a:off x="450600" y="1756925"/>
            <a:ext cx="2339100" cy="24258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50"/>
              <a:t>The dataset contains comprehensive information about the most streamed songs in 2024. Each row represents a unique song, capturing its attributes and streaming metrics. The dataset is suitable for supervised and unsupervised learning tasks</a:t>
            </a:r>
            <a:endParaRPr sz="125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p:txBody>
      </p:sp>
      <p:sp>
        <p:nvSpPr>
          <p:cNvPr id="689" name="Google Shape;689;p35"/>
          <p:cNvSpPr txBox="1"/>
          <p:nvPr>
            <p:ph idx="3" type="subTitle"/>
          </p:nvPr>
        </p:nvSpPr>
        <p:spPr>
          <a:xfrm>
            <a:off x="3358150" y="1756925"/>
            <a:ext cx="2248800" cy="24258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50"/>
              <a:t>Rows</a:t>
            </a:r>
            <a:r>
              <a:rPr lang="en" sz="1250"/>
              <a:t>: Each row corresponds to a unique song</a:t>
            </a:r>
            <a:endParaRPr sz="1250"/>
          </a:p>
          <a:p>
            <a:pPr indent="0" lvl="0" marL="0" rtl="0" algn="ctr">
              <a:spcBef>
                <a:spcPts val="0"/>
              </a:spcBef>
              <a:spcAft>
                <a:spcPts val="0"/>
              </a:spcAft>
              <a:buNone/>
            </a:pPr>
            <a:r>
              <a:t/>
            </a:r>
            <a:endParaRPr sz="1250"/>
          </a:p>
          <a:p>
            <a:pPr indent="0" lvl="0" marL="0" rtl="0" algn="ctr">
              <a:spcBef>
                <a:spcPts val="0"/>
              </a:spcBef>
              <a:spcAft>
                <a:spcPts val="0"/>
              </a:spcAft>
              <a:buNone/>
            </a:pPr>
            <a:r>
              <a:rPr b="1" lang="en" sz="1250"/>
              <a:t>Columns</a:t>
            </a:r>
            <a:r>
              <a:rPr lang="en" sz="1250"/>
              <a:t>: Attributes like genre, artist, streams, etc.</a:t>
            </a:r>
            <a:endParaRPr sz="1250"/>
          </a:p>
          <a:p>
            <a:pPr indent="0" lvl="0" marL="0" rtl="0" algn="ctr">
              <a:spcBef>
                <a:spcPts val="0"/>
              </a:spcBef>
              <a:spcAft>
                <a:spcPts val="0"/>
              </a:spcAft>
              <a:buNone/>
            </a:pPr>
            <a:r>
              <a:t/>
            </a:r>
            <a:endParaRPr sz="1250"/>
          </a:p>
          <a:p>
            <a:pPr indent="0" lvl="0" marL="0" rtl="0" algn="ctr">
              <a:spcBef>
                <a:spcPts val="0"/>
              </a:spcBef>
              <a:spcAft>
                <a:spcPts val="0"/>
              </a:spcAft>
              <a:buNone/>
            </a:pPr>
            <a:r>
              <a:rPr b="1" lang="en" sz="1250"/>
              <a:t>Data Types</a:t>
            </a:r>
            <a:r>
              <a:rPr lang="en" sz="1250"/>
              <a:t>:</a:t>
            </a:r>
            <a:endParaRPr sz="1250"/>
          </a:p>
          <a:p>
            <a:pPr indent="0" lvl="0" marL="0" rtl="0" algn="ctr">
              <a:spcBef>
                <a:spcPts val="0"/>
              </a:spcBef>
              <a:spcAft>
                <a:spcPts val="0"/>
              </a:spcAft>
              <a:buNone/>
            </a:pPr>
            <a:r>
              <a:rPr lang="en" sz="1250"/>
              <a:t>Contains numeric data (total streams) and categorical data (Album Name)</a:t>
            </a:r>
            <a:endParaRPr sz="1250"/>
          </a:p>
        </p:txBody>
      </p:sp>
      <p:sp>
        <p:nvSpPr>
          <p:cNvPr id="690" name="Google Shape;690;p35"/>
          <p:cNvSpPr txBox="1"/>
          <p:nvPr>
            <p:ph idx="9" type="subTitle"/>
          </p:nvPr>
        </p:nvSpPr>
        <p:spPr>
          <a:xfrm>
            <a:off x="6175225" y="1756925"/>
            <a:ext cx="2248800" cy="24258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50"/>
              <a:t>Features</a:t>
            </a:r>
            <a:r>
              <a:rPr lang="en" sz="1250"/>
              <a:t>: All features that contain numerical data (Track Score, Spotify Streams, etc.) will be used for training and testing data label </a:t>
            </a:r>
            <a:endParaRPr sz="1250"/>
          </a:p>
          <a:p>
            <a:pPr indent="0" lvl="0" marL="0" rtl="0" algn="ctr">
              <a:spcBef>
                <a:spcPts val="0"/>
              </a:spcBef>
              <a:spcAft>
                <a:spcPts val="0"/>
              </a:spcAft>
              <a:buNone/>
            </a:pPr>
            <a:r>
              <a:t/>
            </a:r>
            <a:endParaRPr sz="1250"/>
          </a:p>
          <a:p>
            <a:pPr indent="0" lvl="0" marL="0" rtl="0" algn="ctr">
              <a:spcBef>
                <a:spcPts val="0"/>
              </a:spcBef>
              <a:spcAft>
                <a:spcPts val="0"/>
              </a:spcAft>
              <a:buNone/>
            </a:pPr>
            <a:r>
              <a:rPr b="1" lang="en" sz="1250"/>
              <a:t>Label</a:t>
            </a:r>
            <a:r>
              <a:rPr lang="en" sz="1250"/>
              <a:t>: The “All Time Rank” will be used for the algorithms for predictions</a:t>
            </a:r>
            <a:endParaRPr sz="1250"/>
          </a:p>
          <a:p>
            <a:pPr indent="0" lvl="0" marL="0" rtl="0" algn="ctr">
              <a:spcBef>
                <a:spcPts val="0"/>
              </a:spcBef>
              <a:spcAft>
                <a:spcPts val="0"/>
              </a:spcAft>
              <a:buNone/>
            </a:pPr>
            <a:r>
              <a:t/>
            </a:r>
            <a:endParaRPr b="1" sz="1250"/>
          </a:p>
        </p:txBody>
      </p:sp>
      <p:sp>
        <p:nvSpPr>
          <p:cNvPr id="691" name="Google Shape;691;p35"/>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692" name="Google Shape;692;p35"/>
          <p:cNvSpPr txBox="1"/>
          <p:nvPr>
            <p:ph type="title"/>
          </p:nvPr>
        </p:nvSpPr>
        <p:spPr>
          <a:xfrm>
            <a:off x="141900" y="1229225"/>
            <a:ext cx="2956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Dataset Description</a:t>
            </a:r>
            <a:endParaRPr sz="1800"/>
          </a:p>
        </p:txBody>
      </p:sp>
      <p:sp>
        <p:nvSpPr>
          <p:cNvPr id="693" name="Google Shape;693;p35"/>
          <p:cNvSpPr txBox="1"/>
          <p:nvPr>
            <p:ph idx="2" type="title"/>
          </p:nvPr>
        </p:nvSpPr>
        <p:spPr>
          <a:xfrm>
            <a:off x="3447700" y="1229225"/>
            <a:ext cx="2069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Data Format</a:t>
            </a:r>
            <a:endParaRPr sz="1800"/>
          </a:p>
        </p:txBody>
      </p:sp>
      <p:sp>
        <p:nvSpPr>
          <p:cNvPr id="694" name="Google Shape;694;p35"/>
          <p:cNvSpPr txBox="1"/>
          <p:nvPr>
            <p:ph idx="8" type="title"/>
          </p:nvPr>
        </p:nvSpPr>
        <p:spPr>
          <a:xfrm>
            <a:off x="6264775" y="1229225"/>
            <a:ext cx="2069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Key Insights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8" name="Shape 698"/>
        <p:cNvGrpSpPr/>
        <p:nvPr/>
      </p:nvGrpSpPr>
      <p:grpSpPr>
        <a:xfrm>
          <a:off x="0" y="0"/>
          <a:ext cx="0" cy="0"/>
          <a:chOff x="0" y="0"/>
          <a:chExt cx="0" cy="0"/>
        </a:xfrm>
      </p:grpSpPr>
      <p:sp>
        <p:nvSpPr>
          <p:cNvPr id="699" name="Google Shape;699;p36"/>
          <p:cNvSpPr txBox="1"/>
          <p:nvPr>
            <p:ph type="title"/>
          </p:nvPr>
        </p:nvSpPr>
        <p:spPr>
          <a:xfrm>
            <a:off x="1664975" y="1633975"/>
            <a:ext cx="5493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Algorithms &amp; Tools</a:t>
            </a:r>
            <a:endParaRPr/>
          </a:p>
        </p:txBody>
      </p:sp>
      <p:sp>
        <p:nvSpPr>
          <p:cNvPr id="700" name="Google Shape;700;p36"/>
          <p:cNvSpPr txBox="1"/>
          <p:nvPr>
            <p:ph idx="1" type="subTitle"/>
          </p:nvPr>
        </p:nvSpPr>
        <p:spPr>
          <a:xfrm>
            <a:off x="1664975" y="2475775"/>
            <a:ext cx="4694100" cy="3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&amp; tools that address project requirements</a:t>
            </a:r>
            <a:endParaRPr/>
          </a:p>
        </p:txBody>
      </p:sp>
      <p:sp>
        <p:nvSpPr>
          <p:cNvPr id="701" name="Google Shape;701;p36"/>
          <p:cNvSpPr txBox="1"/>
          <p:nvPr>
            <p:ph idx="2" type="title"/>
          </p:nvPr>
        </p:nvSpPr>
        <p:spPr>
          <a:xfrm>
            <a:off x="1664975" y="792175"/>
            <a:ext cx="3150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Algorithms</a:t>
            </a:r>
            <a:endParaRPr/>
          </a:p>
        </p:txBody>
      </p:sp>
      <p:sp>
        <p:nvSpPr>
          <p:cNvPr id="707" name="Google Shape;707;p37"/>
          <p:cNvSpPr txBox="1"/>
          <p:nvPr>
            <p:ph type="title"/>
          </p:nvPr>
        </p:nvSpPr>
        <p:spPr>
          <a:xfrm>
            <a:off x="191575" y="1161200"/>
            <a:ext cx="2956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Decision Tree Classifier</a:t>
            </a:r>
            <a:endParaRPr sz="1800"/>
          </a:p>
        </p:txBody>
      </p:sp>
      <p:sp>
        <p:nvSpPr>
          <p:cNvPr id="708" name="Google Shape;708;p37"/>
          <p:cNvSpPr txBox="1"/>
          <p:nvPr>
            <p:ph idx="1" type="subTitle"/>
          </p:nvPr>
        </p:nvSpPr>
        <p:spPr>
          <a:xfrm>
            <a:off x="450600" y="1756925"/>
            <a:ext cx="2339100" cy="24258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50"/>
              <a:t>A supervised learning algorithm used for classification. This algorithm was a good first choice as this classifier works well for both categorical and numerical data, which closely aligned with the dataset. This classifier </a:t>
            </a:r>
            <a:r>
              <a:rPr lang="en" sz="1250"/>
              <a:t>outputted</a:t>
            </a:r>
            <a:r>
              <a:rPr lang="en" sz="1250"/>
              <a:t> an accuracy of 99%.</a:t>
            </a:r>
            <a:endParaRPr sz="1250"/>
          </a:p>
        </p:txBody>
      </p:sp>
      <p:sp>
        <p:nvSpPr>
          <p:cNvPr id="709" name="Google Shape;709;p37"/>
          <p:cNvSpPr txBox="1"/>
          <p:nvPr>
            <p:ph idx="2" type="title"/>
          </p:nvPr>
        </p:nvSpPr>
        <p:spPr>
          <a:xfrm>
            <a:off x="3178750" y="1161200"/>
            <a:ext cx="2607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Logistic Regression</a:t>
            </a:r>
            <a:endParaRPr sz="1800"/>
          </a:p>
        </p:txBody>
      </p:sp>
      <p:sp>
        <p:nvSpPr>
          <p:cNvPr id="710" name="Google Shape;710;p37"/>
          <p:cNvSpPr txBox="1"/>
          <p:nvPr>
            <p:ph idx="3" type="subTitle"/>
          </p:nvPr>
        </p:nvSpPr>
        <p:spPr>
          <a:xfrm>
            <a:off x="3358150" y="1756925"/>
            <a:ext cx="2248800" cy="24258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50"/>
              <a:t>A linear model for classification tasks. Also commonly used to predict </a:t>
            </a:r>
            <a:r>
              <a:rPr lang="en" sz="1250"/>
              <a:t>probabilities by using the sigmoid function. This algorithm was highly effective resulting in an accuracy of 96%.</a:t>
            </a:r>
            <a:endParaRPr sz="1250"/>
          </a:p>
          <a:p>
            <a:pPr indent="0" lvl="0" marL="0" rtl="0" algn="ctr">
              <a:spcBef>
                <a:spcPts val="0"/>
              </a:spcBef>
              <a:spcAft>
                <a:spcPts val="0"/>
              </a:spcAft>
              <a:buNone/>
            </a:pPr>
            <a:r>
              <a:t/>
            </a:r>
            <a:endParaRPr sz="800"/>
          </a:p>
          <a:p>
            <a:pPr indent="0" lvl="0" marL="0" rtl="0" algn="ctr">
              <a:spcBef>
                <a:spcPts val="0"/>
              </a:spcBef>
              <a:spcAft>
                <a:spcPts val="0"/>
              </a:spcAft>
              <a:buNone/>
            </a:pPr>
            <a:r>
              <a:t/>
            </a:r>
            <a:endParaRPr b="1" sz="800"/>
          </a:p>
          <a:p>
            <a:pPr indent="0" lvl="0" marL="0" rtl="0" algn="ctr">
              <a:spcBef>
                <a:spcPts val="0"/>
              </a:spcBef>
              <a:spcAft>
                <a:spcPts val="0"/>
              </a:spcAft>
              <a:buNone/>
            </a:pPr>
            <a:r>
              <a:t/>
            </a:r>
            <a:endParaRPr sz="850"/>
          </a:p>
          <a:p>
            <a:pPr indent="0" lvl="0" marL="0" rtl="0" algn="ctr">
              <a:spcBef>
                <a:spcPts val="0"/>
              </a:spcBef>
              <a:spcAft>
                <a:spcPts val="0"/>
              </a:spcAft>
              <a:buNone/>
            </a:pPr>
            <a:r>
              <a:t/>
            </a:r>
            <a:endParaRPr sz="850"/>
          </a:p>
          <a:p>
            <a:pPr indent="0" lvl="0" marL="0" rtl="0" algn="ctr">
              <a:spcBef>
                <a:spcPts val="0"/>
              </a:spcBef>
              <a:spcAft>
                <a:spcPts val="0"/>
              </a:spcAft>
              <a:buNone/>
            </a:pPr>
            <a:r>
              <a:t/>
            </a:r>
            <a:endParaRPr sz="850"/>
          </a:p>
          <a:p>
            <a:pPr indent="0" lvl="0" marL="0" rtl="0" algn="ctr">
              <a:spcBef>
                <a:spcPts val="0"/>
              </a:spcBef>
              <a:spcAft>
                <a:spcPts val="0"/>
              </a:spcAft>
              <a:buNone/>
            </a:pPr>
            <a:r>
              <a:t/>
            </a:r>
            <a:endParaRPr sz="850"/>
          </a:p>
        </p:txBody>
      </p:sp>
      <p:sp>
        <p:nvSpPr>
          <p:cNvPr id="711" name="Google Shape;711;p37"/>
          <p:cNvSpPr txBox="1"/>
          <p:nvPr>
            <p:ph idx="8" type="title"/>
          </p:nvPr>
        </p:nvSpPr>
        <p:spPr>
          <a:xfrm>
            <a:off x="6119925" y="1161200"/>
            <a:ext cx="247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K-Nearest Neighbors</a:t>
            </a:r>
            <a:endParaRPr sz="1800"/>
          </a:p>
        </p:txBody>
      </p:sp>
      <p:sp>
        <p:nvSpPr>
          <p:cNvPr id="712" name="Google Shape;712;p37"/>
          <p:cNvSpPr txBox="1"/>
          <p:nvPr>
            <p:ph idx="9" type="subTitle"/>
          </p:nvPr>
        </p:nvSpPr>
        <p:spPr>
          <a:xfrm>
            <a:off x="6175225" y="1756925"/>
            <a:ext cx="2248800" cy="2425800"/>
          </a:xfrm>
          <a:prstGeom prst="rect">
            <a:avLst/>
          </a:prstGeom>
          <a:solidFill>
            <a:schemeClr val="dk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50"/>
              <a:t>A basic but yet essential classification algorithm. Like </a:t>
            </a:r>
            <a:r>
              <a:rPr lang="en" sz="1250"/>
              <a:t>Decision</a:t>
            </a:r>
            <a:r>
              <a:rPr lang="en" sz="1250"/>
              <a:t> Tree, it can handle both numerical and categorical data. However, the </a:t>
            </a:r>
            <a:r>
              <a:rPr lang="en" sz="1250"/>
              <a:t>algorithm</a:t>
            </a:r>
            <a:r>
              <a:rPr lang="en" sz="1250"/>
              <a:t> didn’t yield the highest accuracy resulting in a score of around 69%.</a:t>
            </a:r>
            <a:endParaRPr sz="12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8"/>
          <p:cNvSpPr txBox="1"/>
          <p:nvPr>
            <p:ph idx="15" type="title"/>
          </p:nvPr>
        </p:nvSpPr>
        <p:spPr>
          <a:xfrm>
            <a:off x="719988" y="1474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Tools</a:t>
            </a:r>
            <a:endParaRPr/>
          </a:p>
        </p:txBody>
      </p:sp>
      <p:pic>
        <p:nvPicPr>
          <p:cNvPr id="718" name="Google Shape;718;p38"/>
          <p:cNvPicPr preferRelativeResize="0"/>
          <p:nvPr/>
        </p:nvPicPr>
        <p:blipFill>
          <a:blip r:embed="rId3">
            <a:alphaModFix/>
          </a:blip>
          <a:stretch>
            <a:fillRect/>
          </a:stretch>
        </p:blipFill>
        <p:spPr>
          <a:xfrm>
            <a:off x="1107850" y="788177"/>
            <a:ext cx="6928275" cy="4302749"/>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nter Farewell MK Campaign by Slidesgo">
  <a:themeElements>
    <a:clrScheme name="Simple Light">
      <a:dk1>
        <a:srgbClr val="191919"/>
      </a:dk1>
      <a:lt1>
        <a:srgbClr val="FFFFFF"/>
      </a:lt1>
      <a:dk2>
        <a:srgbClr val="6A85D2"/>
      </a:dk2>
      <a:lt2>
        <a:srgbClr val="B19FD9"/>
      </a:lt2>
      <a:accent1>
        <a:srgbClr val="D4ACCF"/>
      </a:accent1>
      <a:accent2>
        <a:srgbClr val="FEC786"/>
      </a:accent2>
      <a:accent3>
        <a:srgbClr val="FFEFA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